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0"/>
  </p:notesMasterIdLst>
  <p:handoutMasterIdLst>
    <p:handoutMasterId r:id="rId11"/>
  </p:handoutMasterIdLst>
  <p:sldIdLst>
    <p:sldId id="256" r:id="rId2"/>
    <p:sldId id="266" r:id="rId3"/>
    <p:sldId id="285" r:id="rId4"/>
    <p:sldId id="286" r:id="rId5"/>
    <p:sldId id="287" r:id="rId6"/>
    <p:sldId id="271" r:id="rId7"/>
    <p:sldId id="289" r:id="rId8"/>
    <p:sldId id="288"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Tahoma" panose="020B060403050404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Tahoma" panose="020B060403050404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Tahoma" panose="020B060403050404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Tahoma" panose="020B060403050404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Tahoma" panose="020B060403050404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Tahoma" panose="020B060403050404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Tahoma" panose="020B060403050404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Tahoma" panose="020B060403050404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Tahoma" panose="020B060403050404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BF61B"/>
    <a:srgbClr val="00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5" autoAdjust="0"/>
  </p:normalViewPr>
  <p:slideViewPr>
    <p:cSldViewPr snapToGrid="0">
      <p:cViewPr varScale="1">
        <p:scale>
          <a:sx n="89" d="100"/>
          <a:sy n="89" d="100"/>
        </p:scale>
        <p:origin x="164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CB5DEA5-5B7E-4FE8-B2A8-E645DCEB6AC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anose="02020603050405020304" pitchFamily="18" charset="0"/>
                <a:cs typeface="+mn-cs"/>
              </a:defRPr>
            </a:lvl1pPr>
          </a:lstStyle>
          <a:p>
            <a:pPr>
              <a:defRPr/>
            </a:pPr>
            <a:endParaRPr lang="en-US" altLang="en-US"/>
          </a:p>
        </p:txBody>
      </p:sp>
      <p:sp>
        <p:nvSpPr>
          <p:cNvPr id="18435" name="Rectangle 3">
            <a:extLst>
              <a:ext uri="{FF2B5EF4-FFF2-40B4-BE49-F238E27FC236}">
                <a16:creationId xmlns:a16="http://schemas.microsoft.com/office/drawing/2014/main" id="{6829790D-6002-4DF4-BC49-D7FF9ECC46AE}"/>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anose="02020603050405020304" pitchFamily="18" charset="0"/>
                <a:cs typeface="+mn-cs"/>
              </a:defRPr>
            </a:lvl1pPr>
          </a:lstStyle>
          <a:p>
            <a:pPr>
              <a:defRPr/>
            </a:pPr>
            <a:endParaRPr lang="en-US" altLang="en-US"/>
          </a:p>
        </p:txBody>
      </p:sp>
      <p:sp>
        <p:nvSpPr>
          <p:cNvPr id="18436" name="Rectangle 4">
            <a:extLst>
              <a:ext uri="{FF2B5EF4-FFF2-40B4-BE49-F238E27FC236}">
                <a16:creationId xmlns:a16="http://schemas.microsoft.com/office/drawing/2014/main" id="{7E685FB0-F5AC-44A9-B279-49ADA5ECFCDF}"/>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anose="02020603050405020304" pitchFamily="18" charset="0"/>
                <a:cs typeface="+mn-cs"/>
              </a:defRPr>
            </a:lvl1pPr>
          </a:lstStyle>
          <a:p>
            <a:pPr>
              <a:defRPr/>
            </a:pPr>
            <a:endParaRPr lang="en-US" altLang="en-US"/>
          </a:p>
        </p:txBody>
      </p:sp>
      <p:sp>
        <p:nvSpPr>
          <p:cNvPr id="18437" name="Rectangle 5">
            <a:extLst>
              <a:ext uri="{FF2B5EF4-FFF2-40B4-BE49-F238E27FC236}">
                <a16:creationId xmlns:a16="http://schemas.microsoft.com/office/drawing/2014/main" id="{271F6CE8-9561-4FCE-BE77-E8E05331F1D3}"/>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4950A017-1B67-457C-AA8D-F55BDC054E7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9CD47C0-E302-4152-B0CF-3035718D100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cs typeface="+mn-cs"/>
              </a:defRPr>
            </a:lvl1pPr>
          </a:lstStyle>
          <a:p>
            <a:pPr>
              <a:defRPr/>
            </a:pPr>
            <a:endParaRPr lang="en-US" altLang="en-US"/>
          </a:p>
        </p:txBody>
      </p:sp>
      <p:sp>
        <p:nvSpPr>
          <p:cNvPr id="43011" name="Rectangle 3">
            <a:extLst>
              <a:ext uri="{FF2B5EF4-FFF2-40B4-BE49-F238E27FC236}">
                <a16:creationId xmlns:a16="http://schemas.microsoft.com/office/drawing/2014/main" id="{F8497549-76E7-456B-A9BD-9CDDC9943C80}"/>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a:defRPr/>
            </a:pPr>
            <a:endParaRPr lang="en-US" altLang="en-US"/>
          </a:p>
        </p:txBody>
      </p:sp>
      <p:sp>
        <p:nvSpPr>
          <p:cNvPr id="3076" name="Rectangle 4">
            <a:extLst>
              <a:ext uri="{FF2B5EF4-FFF2-40B4-BE49-F238E27FC236}">
                <a16:creationId xmlns:a16="http://schemas.microsoft.com/office/drawing/2014/main" id="{F0F4009C-3DAD-4985-9D55-F8E3B9BF57E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a:extLst>
              <a:ext uri="{FF2B5EF4-FFF2-40B4-BE49-F238E27FC236}">
                <a16:creationId xmlns:a16="http://schemas.microsoft.com/office/drawing/2014/main" id="{D7B01A05-56BA-4203-86EE-97ABF3BDF725}"/>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3014" name="Rectangle 6">
            <a:extLst>
              <a:ext uri="{FF2B5EF4-FFF2-40B4-BE49-F238E27FC236}">
                <a16:creationId xmlns:a16="http://schemas.microsoft.com/office/drawing/2014/main" id="{D093DD86-946E-428F-9D81-17CBF920622E}"/>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cs typeface="+mn-cs"/>
              </a:defRPr>
            </a:lvl1pPr>
          </a:lstStyle>
          <a:p>
            <a:pPr>
              <a:defRPr/>
            </a:pPr>
            <a:endParaRPr lang="en-US" altLang="en-US"/>
          </a:p>
        </p:txBody>
      </p:sp>
      <p:sp>
        <p:nvSpPr>
          <p:cNvPr id="43015" name="Rectangle 7">
            <a:extLst>
              <a:ext uri="{FF2B5EF4-FFF2-40B4-BE49-F238E27FC236}">
                <a16:creationId xmlns:a16="http://schemas.microsoft.com/office/drawing/2014/main" id="{3E4CB24D-66CC-4DB7-A0D5-7255BE2A602A}"/>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D212D35-EC23-4865-B54D-C9C6E1ACECC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03BDE0FB-5895-4966-A9E9-0D795A56A2B2}"/>
              </a:ext>
            </a:extLst>
          </p:cNvPr>
          <p:cNvGrpSpPr>
            <a:grpSpLocks/>
          </p:cNvGrpSpPr>
          <p:nvPr/>
        </p:nvGrpSpPr>
        <p:grpSpPr bwMode="auto">
          <a:xfrm>
            <a:off x="0" y="0"/>
            <a:ext cx="9144000" cy="6858000"/>
            <a:chOff x="0" y="0"/>
            <a:chExt cx="5760" cy="4320"/>
          </a:xfrm>
        </p:grpSpPr>
        <p:grpSp>
          <p:nvGrpSpPr>
            <p:cNvPr id="5" name="Group 3">
              <a:extLst>
                <a:ext uri="{FF2B5EF4-FFF2-40B4-BE49-F238E27FC236}">
                  <a16:creationId xmlns:a16="http://schemas.microsoft.com/office/drawing/2014/main" id="{D5B2007F-5587-4907-9E9E-35A04509E53E}"/>
                </a:ext>
              </a:extLst>
            </p:cNvPr>
            <p:cNvGrpSpPr>
              <a:grpSpLocks/>
            </p:cNvGrpSpPr>
            <p:nvPr userDrawn="1"/>
          </p:nvGrpSpPr>
          <p:grpSpPr bwMode="auto">
            <a:xfrm>
              <a:off x="696" y="1979"/>
              <a:ext cx="3132" cy="324"/>
              <a:chOff x="696" y="894"/>
              <a:chExt cx="3132" cy="324"/>
            </a:xfrm>
          </p:grpSpPr>
          <p:sp>
            <p:nvSpPr>
              <p:cNvPr id="87" name="Rectangle 4">
                <a:extLst>
                  <a:ext uri="{FF2B5EF4-FFF2-40B4-BE49-F238E27FC236}">
                    <a16:creationId xmlns:a16="http://schemas.microsoft.com/office/drawing/2014/main" id="{DF4C44EF-B262-4FF8-BB1F-6C1E7EE8AD12}"/>
                  </a:ext>
                </a:extLst>
              </p:cNvPr>
              <p:cNvSpPr>
                <a:spLocks noChangeArrowheads="1"/>
              </p:cNvSpPr>
              <p:nvPr userDrawn="1"/>
            </p:nvSpPr>
            <p:spPr bwMode="ltGray">
              <a:xfrm>
                <a:off x="696" y="894"/>
                <a:ext cx="110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88" name="Rectangle 5">
                <a:extLst>
                  <a:ext uri="{FF2B5EF4-FFF2-40B4-BE49-F238E27FC236}">
                    <a16:creationId xmlns:a16="http://schemas.microsoft.com/office/drawing/2014/main" id="{BE8B2F22-BB41-453E-8E44-819F6A107B62}"/>
                  </a:ext>
                </a:extLst>
              </p:cNvPr>
              <p:cNvSpPr>
                <a:spLocks noChangeArrowheads="1"/>
              </p:cNvSpPr>
              <p:nvPr userDrawn="1"/>
            </p:nvSpPr>
            <p:spPr bwMode="ltGray">
              <a:xfrm>
                <a:off x="696" y="1122"/>
                <a:ext cx="1440" cy="96"/>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89" name="Rectangle 6">
                <a:extLst>
                  <a:ext uri="{FF2B5EF4-FFF2-40B4-BE49-F238E27FC236}">
                    <a16:creationId xmlns:a16="http://schemas.microsoft.com/office/drawing/2014/main" id="{68ACFD02-FD35-443C-97F9-E1B38F014352}"/>
                  </a:ext>
                </a:extLst>
              </p:cNvPr>
              <p:cNvSpPr>
                <a:spLocks noChangeArrowheads="1"/>
              </p:cNvSpPr>
              <p:nvPr userDrawn="1"/>
            </p:nvSpPr>
            <p:spPr bwMode="ltGray">
              <a:xfrm>
                <a:off x="1716" y="1068"/>
                <a:ext cx="2112" cy="10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90" name="Rectangle 7">
                <a:extLst>
                  <a:ext uri="{FF2B5EF4-FFF2-40B4-BE49-F238E27FC236}">
                    <a16:creationId xmlns:a16="http://schemas.microsoft.com/office/drawing/2014/main" id="{C1684F8D-C439-4EA1-BC46-D937E1355FF3}"/>
                  </a:ext>
                </a:extLst>
              </p:cNvPr>
              <p:cNvSpPr>
                <a:spLocks noChangeArrowheads="1"/>
              </p:cNvSpPr>
              <p:nvPr userDrawn="1"/>
            </p:nvSpPr>
            <p:spPr bwMode="ltGray">
              <a:xfrm>
                <a:off x="1713" y="954"/>
                <a:ext cx="1872" cy="144"/>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grpSp>
        <p:sp>
          <p:nvSpPr>
            <p:cNvPr id="6" name="Rectangle 8">
              <a:extLst>
                <a:ext uri="{FF2B5EF4-FFF2-40B4-BE49-F238E27FC236}">
                  <a16:creationId xmlns:a16="http://schemas.microsoft.com/office/drawing/2014/main" id="{71165F59-7654-4417-B4A2-D50C4E34BDEE}"/>
                </a:ext>
              </a:extLst>
            </p:cNvPr>
            <p:cNvSpPr>
              <a:spLocks noChangeArrowheads="1"/>
            </p:cNvSpPr>
            <p:nvPr userDrawn="1"/>
          </p:nvSpPr>
          <p:spPr bwMode="ltGray">
            <a:xfrm>
              <a:off x="2112" y="0"/>
              <a:ext cx="3648" cy="96"/>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grpSp>
          <p:nvGrpSpPr>
            <p:cNvPr id="7" name="Group 9">
              <a:extLst>
                <a:ext uri="{FF2B5EF4-FFF2-40B4-BE49-F238E27FC236}">
                  <a16:creationId xmlns:a16="http://schemas.microsoft.com/office/drawing/2014/main" id="{44E8735E-9A99-4B02-B9FB-4A31856C2EC7}"/>
                </a:ext>
              </a:extLst>
            </p:cNvPr>
            <p:cNvGrpSpPr>
              <a:grpSpLocks/>
            </p:cNvGrpSpPr>
            <p:nvPr userDrawn="1"/>
          </p:nvGrpSpPr>
          <p:grpSpPr bwMode="auto">
            <a:xfrm>
              <a:off x="0" y="0"/>
              <a:ext cx="5760" cy="4320"/>
              <a:chOff x="0" y="0"/>
              <a:chExt cx="5760" cy="4320"/>
            </a:xfrm>
          </p:grpSpPr>
          <p:grpSp>
            <p:nvGrpSpPr>
              <p:cNvPr id="34" name="Group 10">
                <a:extLst>
                  <a:ext uri="{FF2B5EF4-FFF2-40B4-BE49-F238E27FC236}">
                    <a16:creationId xmlns:a16="http://schemas.microsoft.com/office/drawing/2014/main" id="{4BD41F25-C85C-4BB5-BC44-287D8C8B0E4E}"/>
                  </a:ext>
                </a:extLst>
              </p:cNvPr>
              <p:cNvGrpSpPr>
                <a:grpSpLocks/>
              </p:cNvGrpSpPr>
              <p:nvPr/>
            </p:nvGrpSpPr>
            <p:grpSpPr bwMode="auto">
              <a:xfrm>
                <a:off x="0" y="192"/>
                <a:ext cx="5760" cy="4032"/>
                <a:chOff x="0" y="192"/>
                <a:chExt cx="5760" cy="4032"/>
              </a:xfrm>
            </p:grpSpPr>
            <p:sp>
              <p:nvSpPr>
                <p:cNvPr id="65" name="Line 11">
                  <a:extLst>
                    <a:ext uri="{FF2B5EF4-FFF2-40B4-BE49-F238E27FC236}">
                      <a16:creationId xmlns:a16="http://schemas.microsoft.com/office/drawing/2014/main" id="{F1B18872-2AEE-45E9-8C7D-071C3262F65C}"/>
                    </a:ext>
                  </a:extLst>
                </p:cNvPr>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Line 12">
                  <a:extLst>
                    <a:ext uri="{FF2B5EF4-FFF2-40B4-BE49-F238E27FC236}">
                      <a16:creationId xmlns:a16="http://schemas.microsoft.com/office/drawing/2014/main" id="{FFE745C9-8FF5-4318-8796-510B2E3B81DB}"/>
                    </a:ext>
                  </a:extLst>
                </p:cNvPr>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Line 13">
                  <a:extLst>
                    <a:ext uri="{FF2B5EF4-FFF2-40B4-BE49-F238E27FC236}">
                      <a16:creationId xmlns:a16="http://schemas.microsoft.com/office/drawing/2014/main" id="{F9FBFCB5-8F50-4254-8636-662560DE7A59}"/>
                    </a:ext>
                  </a:extLst>
                </p:cNvPr>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Line 14">
                  <a:extLst>
                    <a:ext uri="{FF2B5EF4-FFF2-40B4-BE49-F238E27FC236}">
                      <a16:creationId xmlns:a16="http://schemas.microsoft.com/office/drawing/2014/main" id="{AEB76AEF-15BD-48DA-938D-E590A39290D4}"/>
                    </a:ext>
                  </a:extLst>
                </p:cNvPr>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Line 15">
                  <a:extLst>
                    <a:ext uri="{FF2B5EF4-FFF2-40B4-BE49-F238E27FC236}">
                      <a16:creationId xmlns:a16="http://schemas.microsoft.com/office/drawing/2014/main" id="{A8D7A35B-85F6-466F-9610-B7E9C8AD7AEF}"/>
                    </a:ext>
                  </a:extLst>
                </p:cNvPr>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 name="Line 16">
                  <a:extLst>
                    <a:ext uri="{FF2B5EF4-FFF2-40B4-BE49-F238E27FC236}">
                      <a16:creationId xmlns:a16="http://schemas.microsoft.com/office/drawing/2014/main" id="{A191651E-86BF-4AC8-99BA-4CEE7717BAA4}"/>
                    </a:ext>
                  </a:extLst>
                </p:cNvPr>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 name="Line 17">
                  <a:extLst>
                    <a:ext uri="{FF2B5EF4-FFF2-40B4-BE49-F238E27FC236}">
                      <a16:creationId xmlns:a16="http://schemas.microsoft.com/office/drawing/2014/main" id="{2727E3E9-063C-4F15-AF36-8D398A3358E9}"/>
                    </a:ext>
                  </a:extLst>
                </p:cNvPr>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Line 18">
                  <a:extLst>
                    <a:ext uri="{FF2B5EF4-FFF2-40B4-BE49-F238E27FC236}">
                      <a16:creationId xmlns:a16="http://schemas.microsoft.com/office/drawing/2014/main" id="{94FF938B-95EB-4E5B-83C8-5C877E3B2740}"/>
                    </a:ext>
                  </a:extLst>
                </p:cNvPr>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Line 19">
                  <a:extLst>
                    <a:ext uri="{FF2B5EF4-FFF2-40B4-BE49-F238E27FC236}">
                      <a16:creationId xmlns:a16="http://schemas.microsoft.com/office/drawing/2014/main" id="{3F6E289D-5EB8-4E94-988D-E543CA589FFA}"/>
                    </a:ext>
                  </a:extLst>
                </p:cNvPr>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Line 20">
                  <a:extLst>
                    <a:ext uri="{FF2B5EF4-FFF2-40B4-BE49-F238E27FC236}">
                      <a16:creationId xmlns:a16="http://schemas.microsoft.com/office/drawing/2014/main" id="{EA2D0F5A-986F-4DFD-A9BD-86E9B637BD27}"/>
                    </a:ext>
                  </a:extLst>
                </p:cNvPr>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Line 21">
                  <a:extLst>
                    <a:ext uri="{FF2B5EF4-FFF2-40B4-BE49-F238E27FC236}">
                      <a16:creationId xmlns:a16="http://schemas.microsoft.com/office/drawing/2014/main" id="{E2712F48-D85C-4D41-A4BC-A9838FF3656C}"/>
                    </a:ext>
                  </a:extLst>
                </p:cNvPr>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Line 22">
                  <a:extLst>
                    <a:ext uri="{FF2B5EF4-FFF2-40B4-BE49-F238E27FC236}">
                      <a16:creationId xmlns:a16="http://schemas.microsoft.com/office/drawing/2014/main" id="{76156752-E34A-467B-AF32-7C6C197ADC73}"/>
                    </a:ext>
                  </a:extLst>
                </p:cNvPr>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Line 23">
                  <a:extLst>
                    <a:ext uri="{FF2B5EF4-FFF2-40B4-BE49-F238E27FC236}">
                      <a16:creationId xmlns:a16="http://schemas.microsoft.com/office/drawing/2014/main" id="{CB59D28B-050E-4016-BB92-D0CB20426B23}"/>
                    </a:ext>
                  </a:extLst>
                </p:cNvPr>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Line 24">
                  <a:extLst>
                    <a:ext uri="{FF2B5EF4-FFF2-40B4-BE49-F238E27FC236}">
                      <a16:creationId xmlns:a16="http://schemas.microsoft.com/office/drawing/2014/main" id="{59D6C4E7-D481-4639-9216-F6F74A7594A6}"/>
                    </a:ext>
                  </a:extLst>
                </p:cNvPr>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Line 25">
                  <a:extLst>
                    <a:ext uri="{FF2B5EF4-FFF2-40B4-BE49-F238E27FC236}">
                      <a16:creationId xmlns:a16="http://schemas.microsoft.com/office/drawing/2014/main" id="{A2321649-5048-4CAD-B6C7-5A5A0A881E01}"/>
                    </a:ext>
                  </a:extLst>
                </p:cNvPr>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Line 26">
                  <a:extLst>
                    <a:ext uri="{FF2B5EF4-FFF2-40B4-BE49-F238E27FC236}">
                      <a16:creationId xmlns:a16="http://schemas.microsoft.com/office/drawing/2014/main" id="{3E58E37C-CF7E-4287-9C70-EDC7E39A0098}"/>
                    </a:ext>
                  </a:extLst>
                </p:cNvPr>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Line 27">
                  <a:extLst>
                    <a:ext uri="{FF2B5EF4-FFF2-40B4-BE49-F238E27FC236}">
                      <a16:creationId xmlns:a16="http://schemas.microsoft.com/office/drawing/2014/main" id="{CC5DCCD3-94C2-4F5F-95D2-E9CAD2C3CAF4}"/>
                    </a:ext>
                  </a:extLst>
                </p:cNvPr>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Line 28">
                  <a:extLst>
                    <a:ext uri="{FF2B5EF4-FFF2-40B4-BE49-F238E27FC236}">
                      <a16:creationId xmlns:a16="http://schemas.microsoft.com/office/drawing/2014/main" id="{8696581A-8BBD-4BEA-A647-3EE64C789158}"/>
                    </a:ext>
                  </a:extLst>
                </p:cNvPr>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Line 29">
                  <a:extLst>
                    <a:ext uri="{FF2B5EF4-FFF2-40B4-BE49-F238E27FC236}">
                      <a16:creationId xmlns:a16="http://schemas.microsoft.com/office/drawing/2014/main" id="{5677D55C-286B-4136-AF03-A87FC18E321E}"/>
                    </a:ext>
                  </a:extLst>
                </p:cNvPr>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Line 30">
                  <a:extLst>
                    <a:ext uri="{FF2B5EF4-FFF2-40B4-BE49-F238E27FC236}">
                      <a16:creationId xmlns:a16="http://schemas.microsoft.com/office/drawing/2014/main" id="{5480A94B-32B7-49A5-9CB4-74C20C4C3C2F}"/>
                    </a:ext>
                  </a:extLst>
                </p:cNvPr>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Line 31">
                  <a:extLst>
                    <a:ext uri="{FF2B5EF4-FFF2-40B4-BE49-F238E27FC236}">
                      <a16:creationId xmlns:a16="http://schemas.microsoft.com/office/drawing/2014/main" id="{9E26F22E-97CC-4A25-94AF-28C4659C1464}"/>
                    </a:ext>
                  </a:extLst>
                </p:cNvPr>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Line 32">
                  <a:extLst>
                    <a:ext uri="{FF2B5EF4-FFF2-40B4-BE49-F238E27FC236}">
                      <a16:creationId xmlns:a16="http://schemas.microsoft.com/office/drawing/2014/main" id="{194E702C-759A-4E0F-8F7E-86701CBFFE7D}"/>
                    </a:ext>
                  </a:extLst>
                </p:cNvPr>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5" name="Group 33">
                <a:extLst>
                  <a:ext uri="{FF2B5EF4-FFF2-40B4-BE49-F238E27FC236}">
                    <a16:creationId xmlns:a16="http://schemas.microsoft.com/office/drawing/2014/main" id="{58345AE8-2793-456B-8E02-591848C810B5}"/>
                  </a:ext>
                </a:extLst>
              </p:cNvPr>
              <p:cNvGrpSpPr>
                <a:grpSpLocks/>
              </p:cNvGrpSpPr>
              <p:nvPr/>
            </p:nvGrpSpPr>
            <p:grpSpPr bwMode="auto">
              <a:xfrm>
                <a:off x="192" y="0"/>
                <a:ext cx="5376" cy="4320"/>
                <a:chOff x="192" y="0"/>
                <a:chExt cx="5376" cy="4320"/>
              </a:xfrm>
            </p:grpSpPr>
            <p:sp>
              <p:nvSpPr>
                <p:cNvPr id="36" name="Line 34">
                  <a:extLst>
                    <a:ext uri="{FF2B5EF4-FFF2-40B4-BE49-F238E27FC236}">
                      <a16:creationId xmlns:a16="http://schemas.microsoft.com/office/drawing/2014/main" id="{4DA87E0E-B638-4EF2-9BBF-77D8211FABD3}"/>
                    </a:ext>
                  </a:extLst>
                </p:cNvPr>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Line 35">
                  <a:extLst>
                    <a:ext uri="{FF2B5EF4-FFF2-40B4-BE49-F238E27FC236}">
                      <a16:creationId xmlns:a16="http://schemas.microsoft.com/office/drawing/2014/main" id="{4149D608-A412-4896-B5AB-D977AFDAE4A8}"/>
                    </a:ext>
                  </a:extLst>
                </p:cNvPr>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36">
                  <a:extLst>
                    <a:ext uri="{FF2B5EF4-FFF2-40B4-BE49-F238E27FC236}">
                      <a16:creationId xmlns:a16="http://schemas.microsoft.com/office/drawing/2014/main" id="{7063DEC5-972F-46A5-A929-F81D52FD21A2}"/>
                    </a:ext>
                  </a:extLst>
                </p:cNvPr>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37">
                  <a:extLst>
                    <a:ext uri="{FF2B5EF4-FFF2-40B4-BE49-F238E27FC236}">
                      <a16:creationId xmlns:a16="http://schemas.microsoft.com/office/drawing/2014/main" id="{FEF5125F-203E-40BE-B9C0-BA3DE49C73DA}"/>
                    </a:ext>
                  </a:extLst>
                </p:cNvPr>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Line 38">
                  <a:extLst>
                    <a:ext uri="{FF2B5EF4-FFF2-40B4-BE49-F238E27FC236}">
                      <a16:creationId xmlns:a16="http://schemas.microsoft.com/office/drawing/2014/main" id="{FB2CF6A5-87FF-4F88-A271-A6E48DA91ABB}"/>
                    </a:ext>
                  </a:extLst>
                </p:cNvPr>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39">
                  <a:extLst>
                    <a:ext uri="{FF2B5EF4-FFF2-40B4-BE49-F238E27FC236}">
                      <a16:creationId xmlns:a16="http://schemas.microsoft.com/office/drawing/2014/main" id="{F27CCAE3-6C98-4DE3-8879-7C061D0B4F42}"/>
                    </a:ext>
                  </a:extLst>
                </p:cNvPr>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40">
                  <a:extLst>
                    <a:ext uri="{FF2B5EF4-FFF2-40B4-BE49-F238E27FC236}">
                      <a16:creationId xmlns:a16="http://schemas.microsoft.com/office/drawing/2014/main" id="{C4104916-08BC-4151-BED5-F4E0EC67535B}"/>
                    </a:ext>
                  </a:extLst>
                </p:cNvPr>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41">
                  <a:extLst>
                    <a:ext uri="{FF2B5EF4-FFF2-40B4-BE49-F238E27FC236}">
                      <a16:creationId xmlns:a16="http://schemas.microsoft.com/office/drawing/2014/main" id="{A3408A12-34CD-4F49-A873-68CFAA8BB1EF}"/>
                    </a:ext>
                  </a:extLst>
                </p:cNvPr>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Line 42">
                  <a:extLst>
                    <a:ext uri="{FF2B5EF4-FFF2-40B4-BE49-F238E27FC236}">
                      <a16:creationId xmlns:a16="http://schemas.microsoft.com/office/drawing/2014/main" id="{E58C4673-8874-4C9E-8306-DE7536A19FF0}"/>
                    </a:ext>
                  </a:extLst>
                </p:cNvPr>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Line 43">
                  <a:extLst>
                    <a:ext uri="{FF2B5EF4-FFF2-40B4-BE49-F238E27FC236}">
                      <a16:creationId xmlns:a16="http://schemas.microsoft.com/office/drawing/2014/main" id="{6E4090D5-FF91-4268-9176-7F7E484B07C2}"/>
                    </a:ext>
                  </a:extLst>
                </p:cNvPr>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4">
                  <a:extLst>
                    <a:ext uri="{FF2B5EF4-FFF2-40B4-BE49-F238E27FC236}">
                      <a16:creationId xmlns:a16="http://schemas.microsoft.com/office/drawing/2014/main" id="{B05DE817-A188-4C6F-BED4-D2A8D33C2EB2}"/>
                    </a:ext>
                  </a:extLst>
                </p:cNvPr>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Line 45">
                  <a:extLst>
                    <a:ext uri="{FF2B5EF4-FFF2-40B4-BE49-F238E27FC236}">
                      <a16:creationId xmlns:a16="http://schemas.microsoft.com/office/drawing/2014/main" id="{FE92E387-E62B-470D-A705-EB68E7F12883}"/>
                    </a:ext>
                  </a:extLst>
                </p:cNvPr>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Line 46">
                  <a:extLst>
                    <a:ext uri="{FF2B5EF4-FFF2-40B4-BE49-F238E27FC236}">
                      <a16:creationId xmlns:a16="http://schemas.microsoft.com/office/drawing/2014/main" id="{E649791B-092D-43AB-AFC2-C49CB4615C06}"/>
                    </a:ext>
                  </a:extLst>
                </p:cNvPr>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Line 47">
                  <a:extLst>
                    <a:ext uri="{FF2B5EF4-FFF2-40B4-BE49-F238E27FC236}">
                      <a16:creationId xmlns:a16="http://schemas.microsoft.com/office/drawing/2014/main" id="{E112F890-BD6E-4F66-9A75-AAA28C4DBF97}"/>
                    </a:ext>
                  </a:extLst>
                </p:cNvPr>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Line 48">
                  <a:extLst>
                    <a:ext uri="{FF2B5EF4-FFF2-40B4-BE49-F238E27FC236}">
                      <a16:creationId xmlns:a16="http://schemas.microsoft.com/office/drawing/2014/main" id="{C374CCE8-EA52-48C4-8006-687BEA2F171D}"/>
                    </a:ext>
                  </a:extLst>
                </p:cNvPr>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Line 49">
                  <a:extLst>
                    <a:ext uri="{FF2B5EF4-FFF2-40B4-BE49-F238E27FC236}">
                      <a16:creationId xmlns:a16="http://schemas.microsoft.com/office/drawing/2014/main" id="{0FEA8141-4841-4B95-9870-36BD93657730}"/>
                    </a:ext>
                  </a:extLst>
                </p:cNvPr>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Line 50">
                  <a:extLst>
                    <a:ext uri="{FF2B5EF4-FFF2-40B4-BE49-F238E27FC236}">
                      <a16:creationId xmlns:a16="http://schemas.microsoft.com/office/drawing/2014/main" id="{71A61388-5C26-4477-A62B-8251B7E0CA2A}"/>
                    </a:ext>
                  </a:extLst>
                </p:cNvPr>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Line 51">
                  <a:extLst>
                    <a:ext uri="{FF2B5EF4-FFF2-40B4-BE49-F238E27FC236}">
                      <a16:creationId xmlns:a16="http://schemas.microsoft.com/office/drawing/2014/main" id="{4A9431CE-B81C-4092-B28D-78DBDE999666}"/>
                    </a:ext>
                  </a:extLst>
                </p:cNvPr>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Line 52">
                  <a:extLst>
                    <a:ext uri="{FF2B5EF4-FFF2-40B4-BE49-F238E27FC236}">
                      <a16:creationId xmlns:a16="http://schemas.microsoft.com/office/drawing/2014/main" id="{1EBB8B6B-5B2E-4AE5-971D-BA5F58A76692}"/>
                    </a:ext>
                  </a:extLst>
                </p:cNvPr>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53">
                  <a:extLst>
                    <a:ext uri="{FF2B5EF4-FFF2-40B4-BE49-F238E27FC236}">
                      <a16:creationId xmlns:a16="http://schemas.microsoft.com/office/drawing/2014/main" id="{0C7777A2-2D00-4792-8906-B1F7754E0798}"/>
                    </a:ext>
                  </a:extLst>
                </p:cNvPr>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Line 54">
                  <a:extLst>
                    <a:ext uri="{FF2B5EF4-FFF2-40B4-BE49-F238E27FC236}">
                      <a16:creationId xmlns:a16="http://schemas.microsoft.com/office/drawing/2014/main" id="{46851F01-F78F-42D0-B8CD-7982D0FC4B8D}"/>
                    </a:ext>
                  </a:extLst>
                </p:cNvPr>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5">
                  <a:extLst>
                    <a:ext uri="{FF2B5EF4-FFF2-40B4-BE49-F238E27FC236}">
                      <a16:creationId xmlns:a16="http://schemas.microsoft.com/office/drawing/2014/main" id="{0040F55D-80DC-47D3-BA4A-7B63B17711A2}"/>
                    </a:ext>
                  </a:extLst>
                </p:cNvPr>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Line 56">
                  <a:extLst>
                    <a:ext uri="{FF2B5EF4-FFF2-40B4-BE49-F238E27FC236}">
                      <a16:creationId xmlns:a16="http://schemas.microsoft.com/office/drawing/2014/main" id="{61508193-A101-4A76-AA69-B84376AC71B7}"/>
                    </a:ext>
                  </a:extLst>
                </p:cNvPr>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Line 57">
                  <a:extLst>
                    <a:ext uri="{FF2B5EF4-FFF2-40B4-BE49-F238E27FC236}">
                      <a16:creationId xmlns:a16="http://schemas.microsoft.com/office/drawing/2014/main" id="{D7EF2EDF-2695-4AFA-B92B-EC78991A01A9}"/>
                    </a:ext>
                  </a:extLst>
                </p:cNvPr>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Line 58">
                  <a:extLst>
                    <a:ext uri="{FF2B5EF4-FFF2-40B4-BE49-F238E27FC236}">
                      <a16:creationId xmlns:a16="http://schemas.microsoft.com/office/drawing/2014/main" id="{EE8C3BEA-6E01-4D8C-A0F8-2ED9AA05F43B}"/>
                    </a:ext>
                  </a:extLst>
                </p:cNvPr>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Line 59">
                  <a:extLst>
                    <a:ext uri="{FF2B5EF4-FFF2-40B4-BE49-F238E27FC236}">
                      <a16:creationId xmlns:a16="http://schemas.microsoft.com/office/drawing/2014/main" id="{DD482B95-1206-4DFF-BC4A-372793D9967C}"/>
                    </a:ext>
                  </a:extLst>
                </p:cNvPr>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Line 60">
                  <a:extLst>
                    <a:ext uri="{FF2B5EF4-FFF2-40B4-BE49-F238E27FC236}">
                      <a16:creationId xmlns:a16="http://schemas.microsoft.com/office/drawing/2014/main" id="{E40763FD-E3C6-4082-A3E9-2F20225604D3}"/>
                    </a:ext>
                  </a:extLst>
                </p:cNvPr>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Line 61">
                  <a:extLst>
                    <a:ext uri="{FF2B5EF4-FFF2-40B4-BE49-F238E27FC236}">
                      <a16:creationId xmlns:a16="http://schemas.microsoft.com/office/drawing/2014/main" id="{D038CEE2-84BD-4390-BABE-9BFB88AE8E39}"/>
                    </a:ext>
                  </a:extLst>
                </p:cNvPr>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 name="Line 62">
                  <a:extLst>
                    <a:ext uri="{FF2B5EF4-FFF2-40B4-BE49-F238E27FC236}">
                      <a16:creationId xmlns:a16="http://schemas.microsoft.com/office/drawing/2014/main" id="{92A91ABB-39A6-4ECA-B38B-02B776DEEE21}"/>
                    </a:ext>
                  </a:extLst>
                </p:cNvPr>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 name="Group 63">
              <a:extLst>
                <a:ext uri="{FF2B5EF4-FFF2-40B4-BE49-F238E27FC236}">
                  <a16:creationId xmlns:a16="http://schemas.microsoft.com/office/drawing/2014/main" id="{E8E227E6-E297-4811-AD8A-0DE2CE2EB37B}"/>
                </a:ext>
              </a:extLst>
            </p:cNvPr>
            <p:cNvGrpSpPr>
              <a:grpSpLocks/>
            </p:cNvGrpSpPr>
            <p:nvPr userDrawn="1"/>
          </p:nvGrpSpPr>
          <p:grpSpPr bwMode="auto">
            <a:xfrm>
              <a:off x="4512" y="3984"/>
              <a:ext cx="912" cy="288"/>
              <a:chOff x="4512" y="3984"/>
              <a:chExt cx="912" cy="288"/>
            </a:xfrm>
          </p:grpSpPr>
          <p:sp>
            <p:nvSpPr>
              <p:cNvPr id="29" name="Rectangle 64" descr="60%">
                <a:extLst>
                  <a:ext uri="{FF2B5EF4-FFF2-40B4-BE49-F238E27FC236}">
                    <a16:creationId xmlns:a16="http://schemas.microsoft.com/office/drawing/2014/main" id="{2000A39C-F34D-4997-9077-B5E4A1E2140D}"/>
                  </a:ext>
                </a:extLst>
              </p:cNvPr>
              <p:cNvSpPr>
                <a:spLocks noChangeArrowheads="1"/>
              </p:cNvSpPr>
              <p:nvPr userDrawn="1"/>
            </p:nvSpPr>
            <p:spPr bwMode="ltGray">
              <a:xfrm>
                <a:off x="4560" y="4032"/>
                <a:ext cx="816" cy="192"/>
              </a:xfrm>
              <a:prstGeom prst="rect">
                <a:avLst/>
              </a:prstGeom>
              <a:pattFill prst="pct60">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30" name="Line 65">
                <a:extLst>
                  <a:ext uri="{FF2B5EF4-FFF2-40B4-BE49-F238E27FC236}">
                    <a16:creationId xmlns:a16="http://schemas.microsoft.com/office/drawing/2014/main" id="{4AF19FE3-7223-4E47-884F-1D5E48C08A59}"/>
                  </a:ext>
                </a:extLst>
              </p:cNvPr>
              <p:cNvSpPr>
                <a:spLocks noChangeShapeType="1"/>
              </p:cNvSpPr>
              <p:nvPr userDrawn="1"/>
            </p:nvSpPr>
            <p:spPr bwMode="ltGray">
              <a:xfrm>
                <a:off x="4512" y="4032"/>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66">
                <a:extLst>
                  <a:ext uri="{FF2B5EF4-FFF2-40B4-BE49-F238E27FC236}">
                    <a16:creationId xmlns:a16="http://schemas.microsoft.com/office/drawing/2014/main" id="{967D54A1-FB55-4C95-81A1-FD33E983965A}"/>
                  </a:ext>
                </a:extLst>
              </p:cNvPr>
              <p:cNvSpPr>
                <a:spLocks noChangeShapeType="1"/>
              </p:cNvSpPr>
              <p:nvPr userDrawn="1"/>
            </p:nvSpPr>
            <p:spPr bwMode="ltGray">
              <a:xfrm>
                <a:off x="4512" y="4224"/>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67">
                <a:extLst>
                  <a:ext uri="{FF2B5EF4-FFF2-40B4-BE49-F238E27FC236}">
                    <a16:creationId xmlns:a16="http://schemas.microsoft.com/office/drawing/2014/main" id="{DF1F98C2-E5FE-4A68-9494-1425A7F5BF26}"/>
                  </a:ext>
                </a:extLst>
              </p:cNvPr>
              <p:cNvSpPr>
                <a:spLocks noChangeShapeType="1"/>
              </p:cNvSpPr>
              <p:nvPr userDrawn="1"/>
            </p:nvSpPr>
            <p:spPr bwMode="ltGray">
              <a:xfrm>
                <a:off x="4560"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68">
                <a:extLst>
                  <a:ext uri="{FF2B5EF4-FFF2-40B4-BE49-F238E27FC236}">
                    <a16:creationId xmlns:a16="http://schemas.microsoft.com/office/drawing/2014/main" id="{20A8F573-B893-47C7-8491-AC9860D5CB21}"/>
                  </a:ext>
                </a:extLst>
              </p:cNvPr>
              <p:cNvSpPr>
                <a:spLocks noChangeShapeType="1"/>
              </p:cNvSpPr>
              <p:nvPr userDrawn="1"/>
            </p:nvSpPr>
            <p:spPr bwMode="ltGray">
              <a:xfrm>
                <a:off x="5376"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9" name="Line 69">
              <a:extLst>
                <a:ext uri="{FF2B5EF4-FFF2-40B4-BE49-F238E27FC236}">
                  <a16:creationId xmlns:a16="http://schemas.microsoft.com/office/drawing/2014/main" id="{67F90B9D-CA30-47DF-A89C-B78BD0A8B58A}"/>
                </a:ext>
              </a:extLst>
            </p:cNvPr>
            <p:cNvSpPr>
              <a:spLocks noChangeShapeType="1"/>
            </p:cNvSpPr>
            <p:nvPr userDrawn="1"/>
          </p:nvSpPr>
          <p:spPr bwMode="ltGray">
            <a:xfrm>
              <a:off x="5568" y="0"/>
              <a:ext cx="0" cy="14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 name="Group 70">
              <a:extLst>
                <a:ext uri="{FF2B5EF4-FFF2-40B4-BE49-F238E27FC236}">
                  <a16:creationId xmlns:a16="http://schemas.microsoft.com/office/drawing/2014/main" id="{E0B6E359-38A8-4B00-ABC9-B1DF459EF2C1}"/>
                </a:ext>
              </a:extLst>
            </p:cNvPr>
            <p:cNvGrpSpPr>
              <a:grpSpLocks/>
            </p:cNvGrpSpPr>
            <p:nvPr userDrawn="1"/>
          </p:nvGrpSpPr>
          <p:grpSpPr bwMode="auto">
            <a:xfrm>
              <a:off x="261" y="1962"/>
              <a:ext cx="3567" cy="1494"/>
              <a:chOff x="261" y="877"/>
              <a:chExt cx="3567" cy="1494"/>
            </a:xfrm>
          </p:grpSpPr>
          <p:sp>
            <p:nvSpPr>
              <p:cNvPr id="11" name="Line 71">
                <a:extLst>
                  <a:ext uri="{FF2B5EF4-FFF2-40B4-BE49-F238E27FC236}">
                    <a16:creationId xmlns:a16="http://schemas.microsoft.com/office/drawing/2014/main" id="{7F8A42DA-01B3-4F48-8978-404991BA1CF3}"/>
                  </a:ext>
                </a:extLst>
              </p:cNvPr>
              <p:cNvSpPr>
                <a:spLocks noChangeShapeType="1"/>
              </p:cNvSpPr>
              <p:nvPr/>
            </p:nvSpPr>
            <p:spPr bwMode="ltGray">
              <a:xfrm flipH="1">
                <a:off x="261" y="951"/>
                <a:ext cx="1533" cy="3"/>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72">
                <a:extLst>
                  <a:ext uri="{FF2B5EF4-FFF2-40B4-BE49-F238E27FC236}">
                    <a16:creationId xmlns:a16="http://schemas.microsoft.com/office/drawing/2014/main" id="{F5462E48-72F4-49A4-91D9-223E5C39EB60}"/>
                  </a:ext>
                </a:extLst>
              </p:cNvPr>
              <p:cNvSpPr>
                <a:spLocks noChangeShapeType="1"/>
              </p:cNvSpPr>
              <p:nvPr/>
            </p:nvSpPr>
            <p:spPr bwMode="ltGray">
              <a:xfrm>
                <a:off x="383" y="879"/>
                <a:ext cx="0" cy="149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Arc 73">
                <a:extLst>
                  <a:ext uri="{FF2B5EF4-FFF2-40B4-BE49-F238E27FC236}">
                    <a16:creationId xmlns:a16="http://schemas.microsoft.com/office/drawing/2014/main" id="{D85105B3-3D43-4460-9EE9-6935A9CC0797}"/>
                  </a:ext>
                </a:extLst>
              </p:cNvPr>
              <p:cNvSpPr>
                <a:spLocks/>
              </p:cNvSpPr>
              <p:nvPr/>
            </p:nvSpPr>
            <p:spPr bwMode="ltGray">
              <a:xfrm rot="16200000" flipH="1">
                <a:off x="303" y="876"/>
                <a:ext cx="156" cy="157"/>
              </a:xfrm>
              <a:custGeom>
                <a:avLst/>
                <a:gdLst>
                  <a:gd name="T0" fmla="*/ 76 w 43195"/>
                  <a:gd name="T1" fmla="*/ 0 h 43200"/>
                  <a:gd name="T2" fmla="*/ 0 w 43195"/>
                  <a:gd name="T3" fmla="*/ 80 h 43200"/>
                  <a:gd name="T4" fmla="*/ 78 w 43195"/>
                  <a:gd name="T5" fmla="*/ 79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0"/>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0"/>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Arc 74">
                <a:extLst>
                  <a:ext uri="{FF2B5EF4-FFF2-40B4-BE49-F238E27FC236}">
                    <a16:creationId xmlns:a16="http://schemas.microsoft.com/office/drawing/2014/main" id="{04B8D493-FFFC-48D8-94FA-BDBF7783DE54}"/>
                  </a:ext>
                </a:extLst>
              </p:cNvPr>
              <p:cNvSpPr>
                <a:spLocks/>
              </p:cNvSpPr>
              <p:nvPr userDrawn="1"/>
            </p:nvSpPr>
            <p:spPr bwMode="ltGray">
              <a:xfrm>
                <a:off x="692" y="895"/>
                <a:ext cx="267" cy="209"/>
              </a:xfrm>
              <a:custGeom>
                <a:avLst/>
                <a:gdLst>
                  <a:gd name="T0" fmla="*/ 255 w 38387"/>
                  <a:gd name="T1" fmla="*/ 0 h 30163"/>
                  <a:gd name="T2" fmla="*/ 0 w 38387"/>
                  <a:gd name="T3" fmla="*/ 154 h 30163"/>
                  <a:gd name="T4" fmla="*/ 117 w 38387"/>
                  <a:gd name="T5" fmla="*/ 59 h 30163"/>
                  <a:gd name="T6" fmla="*/ 0 60000 65536"/>
                  <a:gd name="T7" fmla="*/ 0 60000 65536"/>
                  <a:gd name="T8" fmla="*/ 0 60000 65536"/>
                </a:gdLst>
                <a:ahLst/>
                <a:cxnLst>
                  <a:cxn ang="T6">
                    <a:pos x="T0" y="T1"/>
                  </a:cxn>
                  <a:cxn ang="T7">
                    <a:pos x="T2" y="T3"/>
                  </a:cxn>
                  <a:cxn ang="T8">
                    <a:pos x="T4" y="T5"/>
                  </a:cxn>
                </a:cxnLst>
                <a:rect l="0" t="0" r="r" b="b"/>
                <a:pathLst>
                  <a:path w="38387" h="30163" fill="none" extrusionOk="0">
                    <a:moveTo>
                      <a:pt x="36617" y="-1"/>
                    </a:moveTo>
                    <a:cubicBezTo>
                      <a:pt x="37784" y="2703"/>
                      <a:pt x="38387" y="5617"/>
                      <a:pt x="38387" y="8563"/>
                    </a:cubicBezTo>
                    <a:cubicBezTo>
                      <a:pt x="38387" y="20492"/>
                      <a:pt x="28716" y="30163"/>
                      <a:pt x="16787" y="30163"/>
                    </a:cubicBezTo>
                    <a:cubicBezTo>
                      <a:pt x="10269" y="30163"/>
                      <a:pt x="4101" y="27220"/>
                      <a:pt x="0" y="22155"/>
                    </a:cubicBezTo>
                  </a:path>
                  <a:path w="38387" h="30163" stroke="0" extrusionOk="0">
                    <a:moveTo>
                      <a:pt x="36617" y="-1"/>
                    </a:moveTo>
                    <a:cubicBezTo>
                      <a:pt x="37784" y="2703"/>
                      <a:pt x="38387" y="5617"/>
                      <a:pt x="38387" y="8563"/>
                    </a:cubicBezTo>
                    <a:cubicBezTo>
                      <a:pt x="38387" y="20492"/>
                      <a:pt x="28716" y="30163"/>
                      <a:pt x="16787" y="30163"/>
                    </a:cubicBezTo>
                    <a:cubicBezTo>
                      <a:pt x="10269" y="30163"/>
                      <a:pt x="4101" y="27220"/>
                      <a:pt x="0" y="22155"/>
                    </a:cubicBezTo>
                    <a:lnTo>
                      <a:pt x="16787" y="8563"/>
                    </a:lnTo>
                    <a:lnTo>
                      <a:pt x="36617" y="-1"/>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Arc 75">
                <a:extLst>
                  <a:ext uri="{FF2B5EF4-FFF2-40B4-BE49-F238E27FC236}">
                    <a16:creationId xmlns:a16="http://schemas.microsoft.com/office/drawing/2014/main" id="{F5DEA36E-DE17-4B55-B32C-5B55B0E2BF8E}"/>
                  </a:ext>
                </a:extLst>
              </p:cNvPr>
              <p:cNvSpPr>
                <a:spLocks/>
              </p:cNvSpPr>
              <p:nvPr userDrawn="1"/>
            </p:nvSpPr>
            <p:spPr bwMode="ltGray">
              <a:xfrm flipV="1">
                <a:off x="834" y="893"/>
                <a:ext cx="288" cy="322"/>
              </a:xfrm>
              <a:custGeom>
                <a:avLst/>
                <a:gdLst>
                  <a:gd name="T0" fmla="*/ 147 w 21600"/>
                  <a:gd name="T1" fmla="*/ 322 h 24179"/>
                  <a:gd name="T2" fmla="*/ 9 w 21600"/>
                  <a:gd name="T3" fmla="*/ 0 h 24179"/>
                  <a:gd name="T4" fmla="*/ 288 w 21600"/>
                  <a:gd name="T5" fmla="*/ 71 h 24179"/>
                  <a:gd name="T6" fmla="*/ 0 60000 65536"/>
                  <a:gd name="T7" fmla="*/ 0 60000 65536"/>
                  <a:gd name="T8" fmla="*/ 0 60000 65536"/>
                </a:gdLst>
                <a:ahLst/>
                <a:cxnLst>
                  <a:cxn ang="T6">
                    <a:pos x="T0" y="T1"/>
                  </a:cxn>
                  <a:cxn ang="T7">
                    <a:pos x="T2" y="T3"/>
                  </a:cxn>
                  <a:cxn ang="T8">
                    <a:pos x="T4" y="T5"/>
                  </a:cxn>
                </a:cxnLst>
                <a:rect l="0" t="0" r="r" b="b"/>
                <a:pathLst>
                  <a:path w="21600" h="24179" fill="none" extrusionOk="0">
                    <a:moveTo>
                      <a:pt x="10995" y="24178"/>
                    </a:moveTo>
                    <a:cubicBezTo>
                      <a:pt x="4202" y="20350"/>
                      <a:pt x="0" y="13158"/>
                      <a:pt x="0" y="5361"/>
                    </a:cubicBezTo>
                    <a:cubicBezTo>
                      <a:pt x="0" y="3552"/>
                      <a:pt x="227" y="1751"/>
                      <a:pt x="675" y="-1"/>
                    </a:cubicBezTo>
                  </a:path>
                  <a:path w="21600" h="24179" stroke="0" extrusionOk="0">
                    <a:moveTo>
                      <a:pt x="10995" y="24178"/>
                    </a:moveTo>
                    <a:cubicBezTo>
                      <a:pt x="4202" y="20350"/>
                      <a:pt x="0" y="13158"/>
                      <a:pt x="0" y="5361"/>
                    </a:cubicBezTo>
                    <a:cubicBezTo>
                      <a:pt x="0" y="3552"/>
                      <a:pt x="227" y="1751"/>
                      <a:pt x="675" y="-1"/>
                    </a:cubicBezTo>
                    <a:lnTo>
                      <a:pt x="21600" y="5361"/>
                    </a:lnTo>
                    <a:lnTo>
                      <a:pt x="10995" y="24178"/>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Arc 76">
                <a:extLst>
                  <a:ext uri="{FF2B5EF4-FFF2-40B4-BE49-F238E27FC236}">
                    <a16:creationId xmlns:a16="http://schemas.microsoft.com/office/drawing/2014/main" id="{6287E77B-CBA3-4C23-978A-5E8A65B4B79B}"/>
                  </a:ext>
                </a:extLst>
              </p:cNvPr>
              <p:cNvSpPr>
                <a:spLocks/>
              </p:cNvSpPr>
              <p:nvPr userDrawn="1"/>
            </p:nvSpPr>
            <p:spPr bwMode="ltGray">
              <a:xfrm flipV="1">
                <a:off x="1124" y="888"/>
                <a:ext cx="288" cy="329"/>
              </a:xfrm>
              <a:custGeom>
                <a:avLst/>
                <a:gdLst>
                  <a:gd name="T0" fmla="*/ 280 w 21600"/>
                  <a:gd name="T1" fmla="*/ 0 h 24653"/>
                  <a:gd name="T2" fmla="*/ 118 w 21600"/>
                  <a:gd name="T3" fmla="*/ 329 h 24653"/>
                  <a:gd name="T4" fmla="*/ 0 w 21600"/>
                  <a:gd name="T5" fmla="*/ 66 h 24653"/>
                  <a:gd name="T6" fmla="*/ 0 60000 65536"/>
                  <a:gd name="T7" fmla="*/ 0 60000 65536"/>
                  <a:gd name="T8" fmla="*/ 0 60000 65536"/>
                </a:gdLst>
                <a:ahLst/>
                <a:cxnLst>
                  <a:cxn ang="T6">
                    <a:pos x="T0" y="T1"/>
                  </a:cxn>
                  <a:cxn ang="T7">
                    <a:pos x="T2" y="T3"/>
                  </a:cxn>
                  <a:cxn ang="T8">
                    <a:pos x="T4" y="T5"/>
                  </a:cxn>
                </a:cxnLst>
                <a:rect l="0" t="0" r="r" b="b"/>
                <a:pathLst>
                  <a:path w="21600" h="24653" fill="none" extrusionOk="0">
                    <a:moveTo>
                      <a:pt x="21029" y="-1"/>
                    </a:moveTo>
                    <a:cubicBezTo>
                      <a:pt x="21408" y="1616"/>
                      <a:pt x="21600" y="3272"/>
                      <a:pt x="21600" y="4933"/>
                    </a:cubicBezTo>
                    <a:cubicBezTo>
                      <a:pt x="21600" y="13452"/>
                      <a:pt x="16591" y="21176"/>
                      <a:pt x="8813" y="24653"/>
                    </a:cubicBezTo>
                  </a:path>
                  <a:path w="21600" h="24653" stroke="0" extrusionOk="0">
                    <a:moveTo>
                      <a:pt x="21029" y="-1"/>
                    </a:moveTo>
                    <a:cubicBezTo>
                      <a:pt x="21408" y="1616"/>
                      <a:pt x="21600" y="3272"/>
                      <a:pt x="21600" y="4933"/>
                    </a:cubicBezTo>
                    <a:cubicBezTo>
                      <a:pt x="21600" y="13452"/>
                      <a:pt x="16591" y="21176"/>
                      <a:pt x="8813" y="24653"/>
                    </a:cubicBezTo>
                    <a:lnTo>
                      <a:pt x="0" y="4933"/>
                    </a:lnTo>
                    <a:lnTo>
                      <a:pt x="21029" y="-1"/>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77">
                <a:extLst>
                  <a:ext uri="{FF2B5EF4-FFF2-40B4-BE49-F238E27FC236}">
                    <a16:creationId xmlns:a16="http://schemas.microsoft.com/office/drawing/2014/main" id="{E968DFA4-3658-4CFA-9C99-A443B49E3FA6}"/>
                  </a:ext>
                </a:extLst>
              </p:cNvPr>
              <p:cNvSpPr>
                <a:spLocks noChangeShapeType="1"/>
              </p:cNvSpPr>
              <p:nvPr userDrawn="1"/>
            </p:nvSpPr>
            <p:spPr bwMode="ltGray">
              <a:xfrm flipV="1">
                <a:off x="720" y="891"/>
                <a:ext cx="417" cy="327"/>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78">
                <a:extLst>
                  <a:ext uri="{FF2B5EF4-FFF2-40B4-BE49-F238E27FC236}">
                    <a16:creationId xmlns:a16="http://schemas.microsoft.com/office/drawing/2014/main" id="{895C829E-5C31-4D52-BA77-8B996E4E90B9}"/>
                  </a:ext>
                </a:extLst>
              </p:cNvPr>
              <p:cNvSpPr>
                <a:spLocks noChangeShapeType="1"/>
              </p:cNvSpPr>
              <p:nvPr userDrawn="1"/>
            </p:nvSpPr>
            <p:spPr bwMode="ltGray">
              <a:xfrm>
                <a:off x="771" y="891"/>
                <a:ext cx="300" cy="324"/>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Arc 79">
                <a:extLst>
                  <a:ext uri="{FF2B5EF4-FFF2-40B4-BE49-F238E27FC236}">
                    <a16:creationId xmlns:a16="http://schemas.microsoft.com/office/drawing/2014/main" id="{A8A8072E-56D5-4A15-B442-00CC56C5E99E}"/>
                  </a:ext>
                </a:extLst>
              </p:cNvPr>
              <p:cNvSpPr>
                <a:spLocks/>
              </p:cNvSpPr>
              <p:nvPr userDrawn="1"/>
            </p:nvSpPr>
            <p:spPr bwMode="ltGray">
              <a:xfrm flipV="1">
                <a:off x="2708" y="954"/>
                <a:ext cx="727" cy="619"/>
              </a:xfrm>
              <a:custGeom>
                <a:avLst/>
                <a:gdLst>
                  <a:gd name="T0" fmla="*/ 174 w 18917"/>
                  <a:gd name="T1" fmla="*/ 619 h 16117"/>
                  <a:gd name="T2" fmla="*/ 0 w 18917"/>
                  <a:gd name="T3" fmla="*/ 400 h 16117"/>
                  <a:gd name="T4" fmla="*/ 727 w 18917"/>
                  <a:gd name="T5" fmla="*/ 0 h 16117"/>
                  <a:gd name="T6" fmla="*/ 0 60000 65536"/>
                  <a:gd name="T7" fmla="*/ 0 60000 65536"/>
                  <a:gd name="T8" fmla="*/ 0 60000 65536"/>
                </a:gdLst>
                <a:ahLst/>
                <a:cxnLst>
                  <a:cxn ang="T6">
                    <a:pos x="T0" y="T1"/>
                  </a:cxn>
                  <a:cxn ang="T7">
                    <a:pos x="T2" y="T3"/>
                  </a:cxn>
                  <a:cxn ang="T8">
                    <a:pos x="T4" y="T5"/>
                  </a:cxn>
                </a:cxnLst>
                <a:rect l="0" t="0" r="r" b="b"/>
                <a:pathLst>
                  <a:path w="18917" h="16117" fill="none" extrusionOk="0">
                    <a:moveTo>
                      <a:pt x="4536" y="16116"/>
                    </a:moveTo>
                    <a:cubicBezTo>
                      <a:pt x="2713" y="14490"/>
                      <a:pt x="1179" y="12565"/>
                      <a:pt x="-1" y="10426"/>
                    </a:cubicBezTo>
                  </a:path>
                  <a:path w="18917" h="16117" stroke="0" extrusionOk="0">
                    <a:moveTo>
                      <a:pt x="4536" y="16116"/>
                    </a:moveTo>
                    <a:cubicBezTo>
                      <a:pt x="2713" y="14490"/>
                      <a:pt x="1179" y="12565"/>
                      <a:pt x="-1" y="10426"/>
                    </a:cubicBezTo>
                    <a:lnTo>
                      <a:pt x="18917" y="0"/>
                    </a:lnTo>
                    <a:lnTo>
                      <a:pt x="4536" y="16116"/>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Arc 80">
                <a:extLst>
                  <a:ext uri="{FF2B5EF4-FFF2-40B4-BE49-F238E27FC236}">
                    <a16:creationId xmlns:a16="http://schemas.microsoft.com/office/drawing/2014/main" id="{72ACFE2B-4020-46B1-8366-CF9522F3D089}"/>
                  </a:ext>
                </a:extLst>
              </p:cNvPr>
              <p:cNvSpPr>
                <a:spLocks/>
              </p:cNvSpPr>
              <p:nvPr userDrawn="1"/>
            </p:nvSpPr>
            <p:spPr bwMode="ltGray">
              <a:xfrm>
                <a:off x="3076" y="922"/>
                <a:ext cx="425" cy="215"/>
              </a:xfrm>
              <a:custGeom>
                <a:avLst/>
                <a:gdLst>
                  <a:gd name="T0" fmla="*/ 425 w 42771"/>
                  <a:gd name="T1" fmla="*/ 33 h 21600"/>
                  <a:gd name="T2" fmla="*/ 0 w 42771"/>
                  <a:gd name="T3" fmla="*/ 27 h 21600"/>
                  <a:gd name="T4" fmla="*/ 213 w 42771"/>
                  <a:gd name="T5" fmla="*/ 0 h 21600"/>
                  <a:gd name="T6" fmla="*/ 0 60000 65536"/>
                  <a:gd name="T7" fmla="*/ 0 60000 65536"/>
                  <a:gd name="T8" fmla="*/ 0 60000 65536"/>
                </a:gdLst>
                <a:ahLst/>
                <a:cxnLst>
                  <a:cxn ang="T6">
                    <a:pos x="T0" y="T1"/>
                  </a:cxn>
                  <a:cxn ang="T7">
                    <a:pos x="T2" y="T3"/>
                  </a:cxn>
                  <a:cxn ang="T8">
                    <a:pos x="T4" y="T5"/>
                  </a:cxn>
                </a:cxnLst>
                <a:rect l="0" t="0" r="r" b="b"/>
                <a:pathLst>
                  <a:path w="42771" h="21600" fill="none" extrusionOk="0">
                    <a:moveTo>
                      <a:pt x="42771" y="3334"/>
                    </a:moveTo>
                    <a:cubicBezTo>
                      <a:pt x="41128" y="13848"/>
                      <a:pt x="32072" y="21600"/>
                      <a:pt x="21430" y="21600"/>
                    </a:cubicBezTo>
                    <a:cubicBezTo>
                      <a:pt x="10545" y="21600"/>
                      <a:pt x="1361" y="13501"/>
                      <a:pt x="-1" y="2703"/>
                    </a:cubicBezTo>
                  </a:path>
                  <a:path w="42771" h="21600" stroke="0" extrusionOk="0">
                    <a:moveTo>
                      <a:pt x="42771" y="3334"/>
                    </a:moveTo>
                    <a:cubicBezTo>
                      <a:pt x="41128" y="13848"/>
                      <a:pt x="32072" y="21600"/>
                      <a:pt x="21430" y="21600"/>
                    </a:cubicBezTo>
                    <a:cubicBezTo>
                      <a:pt x="10545" y="21600"/>
                      <a:pt x="1361" y="13501"/>
                      <a:pt x="-1" y="2703"/>
                    </a:cubicBezTo>
                    <a:lnTo>
                      <a:pt x="21430" y="0"/>
                    </a:lnTo>
                    <a:lnTo>
                      <a:pt x="42771" y="3334"/>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Arc 81">
                <a:extLst>
                  <a:ext uri="{FF2B5EF4-FFF2-40B4-BE49-F238E27FC236}">
                    <a16:creationId xmlns:a16="http://schemas.microsoft.com/office/drawing/2014/main" id="{0CDD16A0-3857-4E76-AA12-7133E0312159}"/>
                  </a:ext>
                </a:extLst>
              </p:cNvPr>
              <p:cNvSpPr>
                <a:spLocks/>
              </p:cNvSpPr>
              <p:nvPr userDrawn="1"/>
            </p:nvSpPr>
            <p:spPr bwMode="ltGray">
              <a:xfrm flipH="1" flipV="1">
                <a:off x="3441" y="1037"/>
                <a:ext cx="288" cy="144"/>
              </a:xfrm>
              <a:custGeom>
                <a:avLst/>
                <a:gdLst>
                  <a:gd name="T0" fmla="*/ 288 w 43129"/>
                  <a:gd name="T1" fmla="*/ 9 h 21600"/>
                  <a:gd name="T2" fmla="*/ 0 w 43129"/>
                  <a:gd name="T3" fmla="*/ 7 h 21600"/>
                  <a:gd name="T4" fmla="*/ 144 w 43129"/>
                  <a:gd name="T5" fmla="*/ 0 h 21600"/>
                  <a:gd name="T6" fmla="*/ 0 60000 65536"/>
                  <a:gd name="T7" fmla="*/ 0 60000 65536"/>
                  <a:gd name="T8" fmla="*/ 0 60000 65536"/>
                </a:gdLst>
                <a:ahLst/>
                <a:cxnLst>
                  <a:cxn ang="T6">
                    <a:pos x="T0" y="T1"/>
                  </a:cxn>
                  <a:cxn ang="T7">
                    <a:pos x="T2" y="T3"/>
                  </a:cxn>
                  <a:cxn ang="T8">
                    <a:pos x="T4" y="T5"/>
                  </a:cxn>
                </a:cxnLst>
                <a:rect l="0" t="0" r="r" b="b"/>
                <a:pathLst>
                  <a:path w="43129" h="21600" fill="none" extrusionOk="0">
                    <a:moveTo>
                      <a:pt x="43128" y="1347"/>
                    </a:moveTo>
                    <a:cubicBezTo>
                      <a:pt x="42417" y="12731"/>
                      <a:pt x="32976" y="21600"/>
                      <a:pt x="21571" y="21600"/>
                    </a:cubicBezTo>
                    <a:cubicBezTo>
                      <a:pt x="10074" y="21600"/>
                      <a:pt x="593" y="12595"/>
                      <a:pt x="-1" y="1115"/>
                    </a:cubicBezTo>
                  </a:path>
                  <a:path w="43129" h="21600" stroke="0" extrusionOk="0">
                    <a:moveTo>
                      <a:pt x="43128" y="1347"/>
                    </a:moveTo>
                    <a:cubicBezTo>
                      <a:pt x="42417" y="12731"/>
                      <a:pt x="32976" y="21600"/>
                      <a:pt x="21571" y="21600"/>
                    </a:cubicBezTo>
                    <a:cubicBezTo>
                      <a:pt x="10074" y="21600"/>
                      <a:pt x="593" y="12595"/>
                      <a:pt x="-1" y="1115"/>
                    </a:cubicBezTo>
                    <a:lnTo>
                      <a:pt x="21571" y="0"/>
                    </a:lnTo>
                    <a:lnTo>
                      <a:pt x="43128" y="1347"/>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Arc 82">
                <a:extLst>
                  <a:ext uri="{FF2B5EF4-FFF2-40B4-BE49-F238E27FC236}">
                    <a16:creationId xmlns:a16="http://schemas.microsoft.com/office/drawing/2014/main" id="{ECE5C99A-6140-4A7B-946C-F354542EDCF3}"/>
                  </a:ext>
                </a:extLst>
              </p:cNvPr>
              <p:cNvSpPr>
                <a:spLocks/>
              </p:cNvSpPr>
              <p:nvPr userDrawn="1"/>
            </p:nvSpPr>
            <p:spPr bwMode="ltGray">
              <a:xfrm flipH="1" flipV="1">
                <a:off x="2745" y="1045"/>
                <a:ext cx="201" cy="130"/>
              </a:xfrm>
              <a:custGeom>
                <a:avLst/>
                <a:gdLst>
                  <a:gd name="T0" fmla="*/ 196 w 43200"/>
                  <a:gd name="T1" fmla="*/ 0 h 28005"/>
                  <a:gd name="T2" fmla="*/ 4 w 43200"/>
                  <a:gd name="T3" fmla="*/ 3 h 28005"/>
                  <a:gd name="T4" fmla="*/ 100 w 43200"/>
                  <a:gd name="T5" fmla="*/ 30 h 28005"/>
                  <a:gd name="T6" fmla="*/ 0 60000 65536"/>
                  <a:gd name="T7" fmla="*/ 0 60000 65536"/>
                  <a:gd name="T8" fmla="*/ 0 60000 65536"/>
                </a:gdLst>
                <a:ahLst/>
                <a:cxnLst>
                  <a:cxn ang="T6">
                    <a:pos x="T0" y="T1"/>
                  </a:cxn>
                  <a:cxn ang="T7">
                    <a:pos x="T2" y="T3"/>
                  </a:cxn>
                  <a:cxn ang="T8">
                    <a:pos x="T4" y="T5"/>
                  </a:cxn>
                </a:cxnLst>
                <a:rect l="0" t="0" r="r" b="b"/>
                <a:pathLst>
                  <a:path w="43200" h="28005" fill="none" extrusionOk="0">
                    <a:moveTo>
                      <a:pt x="42228" y="0"/>
                    </a:moveTo>
                    <a:cubicBezTo>
                      <a:pt x="42872" y="2074"/>
                      <a:pt x="43200" y="4233"/>
                      <a:pt x="43200" y="6405"/>
                    </a:cubicBezTo>
                    <a:cubicBezTo>
                      <a:pt x="43200" y="18334"/>
                      <a:pt x="33529" y="28005"/>
                      <a:pt x="21600" y="28005"/>
                    </a:cubicBezTo>
                    <a:cubicBezTo>
                      <a:pt x="9670" y="28005"/>
                      <a:pt x="0" y="18334"/>
                      <a:pt x="0" y="6405"/>
                    </a:cubicBezTo>
                    <a:cubicBezTo>
                      <a:pt x="0" y="4481"/>
                      <a:pt x="257" y="2565"/>
                      <a:pt x="764" y="710"/>
                    </a:cubicBezTo>
                  </a:path>
                  <a:path w="43200" h="28005" stroke="0" extrusionOk="0">
                    <a:moveTo>
                      <a:pt x="42228" y="0"/>
                    </a:moveTo>
                    <a:cubicBezTo>
                      <a:pt x="42872" y="2074"/>
                      <a:pt x="43200" y="4233"/>
                      <a:pt x="43200" y="6405"/>
                    </a:cubicBezTo>
                    <a:cubicBezTo>
                      <a:pt x="43200" y="18334"/>
                      <a:pt x="33529" y="28005"/>
                      <a:pt x="21600" y="28005"/>
                    </a:cubicBezTo>
                    <a:cubicBezTo>
                      <a:pt x="9670" y="28005"/>
                      <a:pt x="0" y="18334"/>
                      <a:pt x="0" y="6405"/>
                    </a:cubicBezTo>
                    <a:cubicBezTo>
                      <a:pt x="0" y="4481"/>
                      <a:pt x="257" y="2565"/>
                      <a:pt x="764" y="710"/>
                    </a:cubicBezTo>
                    <a:lnTo>
                      <a:pt x="21600" y="6405"/>
                    </a:lnTo>
                    <a:lnTo>
                      <a:pt x="42228" y="0"/>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83">
                <a:extLst>
                  <a:ext uri="{FF2B5EF4-FFF2-40B4-BE49-F238E27FC236}">
                    <a16:creationId xmlns:a16="http://schemas.microsoft.com/office/drawing/2014/main" id="{CF09CD5C-8FCA-4DD4-A153-135E3936A8EB}"/>
                  </a:ext>
                </a:extLst>
              </p:cNvPr>
              <p:cNvSpPr>
                <a:spLocks noChangeShapeType="1"/>
              </p:cNvSpPr>
              <p:nvPr userDrawn="1"/>
            </p:nvSpPr>
            <p:spPr bwMode="ltGray">
              <a:xfrm>
                <a:off x="2784" y="960"/>
                <a:ext cx="219" cy="216"/>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84">
                <a:extLst>
                  <a:ext uri="{FF2B5EF4-FFF2-40B4-BE49-F238E27FC236}">
                    <a16:creationId xmlns:a16="http://schemas.microsoft.com/office/drawing/2014/main" id="{5E4A14F8-471D-4948-A79B-E464069CAA5E}"/>
                  </a:ext>
                </a:extLst>
              </p:cNvPr>
              <p:cNvSpPr>
                <a:spLocks noChangeShapeType="1"/>
              </p:cNvSpPr>
              <p:nvPr userDrawn="1"/>
            </p:nvSpPr>
            <p:spPr bwMode="ltGray">
              <a:xfrm>
                <a:off x="3282" y="951"/>
                <a:ext cx="300" cy="22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85">
                <a:extLst>
                  <a:ext uri="{FF2B5EF4-FFF2-40B4-BE49-F238E27FC236}">
                    <a16:creationId xmlns:a16="http://schemas.microsoft.com/office/drawing/2014/main" id="{F1FB1183-1F08-4CD1-BA28-93C4C4217C6E}"/>
                  </a:ext>
                </a:extLst>
              </p:cNvPr>
              <p:cNvSpPr>
                <a:spLocks noChangeShapeType="1"/>
              </p:cNvSpPr>
              <p:nvPr userDrawn="1"/>
            </p:nvSpPr>
            <p:spPr bwMode="ltGray">
              <a:xfrm flipH="1">
                <a:off x="2976" y="951"/>
                <a:ext cx="300" cy="22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86">
                <a:extLst>
                  <a:ext uri="{FF2B5EF4-FFF2-40B4-BE49-F238E27FC236}">
                    <a16:creationId xmlns:a16="http://schemas.microsoft.com/office/drawing/2014/main" id="{EB6E490E-9D4E-4876-A421-FA4044C330BA}"/>
                  </a:ext>
                </a:extLst>
              </p:cNvPr>
              <p:cNvSpPr>
                <a:spLocks noChangeShapeType="1"/>
              </p:cNvSpPr>
              <p:nvPr userDrawn="1"/>
            </p:nvSpPr>
            <p:spPr bwMode="ltGray">
              <a:xfrm>
                <a:off x="3279" y="951"/>
                <a:ext cx="0" cy="225"/>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87">
                <a:extLst>
                  <a:ext uri="{FF2B5EF4-FFF2-40B4-BE49-F238E27FC236}">
                    <a16:creationId xmlns:a16="http://schemas.microsoft.com/office/drawing/2014/main" id="{0351E479-3E37-4938-B0C6-852981BCBBFD}"/>
                  </a:ext>
                </a:extLst>
              </p:cNvPr>
              <p:cNvSpPr>
                <a:spLocks noChangeShapeType="1"/>
              </p:cNvSpPr>
              <p:nvPr userDrawn="1"/>
            </p:nvSpPr>
            <p:spPr bwMode="ltGray">
              <a:xfrm>
                <a:off x="3579" y="951"/>
                <a:ext cx="0" cy="297"/>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88">
                <a:extLst>
                  <a:ext uri="{FF2B5EF4-FFF2-40B4-BE49-F238E27FC236}">
                    <a16:creationId xmlns:a16="http://schemas.microsoft.com/office/drawing/2014/main" id="{B00C257C-86EB-4988-B100-5912B9D9E3C7}"/>
                  </a:ext>
                </a:extLst>
              </p:cNvPr>
              <p:cNvSpPr>
                <a:spLocks noChangeShapeType="1"/>
              </p:cNvSpPr>
              <p:nvPr userDrawn="1"/>
            </p:nvSpPr>
            <p:spPr bwMode="ltGray">
              <a:xfrm>
                <a:off x="288" y="1176"/>
                <a:ext cx="3540"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5689" name="Rectangle 89"/>
          <p:cNvSpPr>
            <a:spLocks noGrp="1" noChangeArrowheads="1"/>
          </p:cNvSpPr>
          <p:nvPr>
            <p:ph type="ctrTitle"/>
          </p:nvPr>
        </p:nvSpPr>
        <p:spPr>
          <a:xfrm>
            <a:off x="990600" y="1752600"/>
            <a:ext cx="7772400" cy="1143000"/>
          </a:xfrm>
        </p:spPr>
        <p:txBody>
          <a:bodyPr/>
          <a:lstStyle>
            <a:lvl1pPr>
              <a:defRPr/>
            </a:lvl1pPr>
          </a:lstStyle>
          <a:p>
            <a:pPr lvl="0"/>
            <a:r>
              <a:rPr lang="en-US" altLang="en-US" noProof="0"/>
              <a:t>Click to edit Master title style</a:t>
            </a:r>
          </a:p>
        </p:txBody>
      </p:sp>
      <p:sp>
        <p:nvSpPr>
          <p:cNvPr id="25690" name="Rectangle 90" descr="Rectangle: Click to edit Master text styles&#10;Second level&#10;Third level&#10;Fourth level&#10;Fifth level"/>
          <p:cNvSpPr>
            <a:spLocks noGrp="1" noChangeArrowheads="1"/>
          </p:cNvSpPr>
          <p:nvPr>
            <p:ph type="subTitle" idx="1"/>
          </p:nvPr>
        </p:nvSpPr>
        <p:spPr>
          <a:xfrm>
            <a:off x="990600" y="3886200"/>
            <a:ext cx="6400800" cy="1752600"/>
          </a:xfrm>
        </p:spPr>
        <p:txBody>
          <a:bodyPr anchor="ctr"/>
          <a:lstStyle>
            <a:lvl1pPr marL="0" indent="0">
              <a:buFontTx/>
              <a:buNone/>
              <a:defRPr/>
            </a:lvl1pPr>
          </a:lstStyle>
          <a:p>
            <a:pPr lvl="0"/>
            <a:r>
              <a:rPr lang="en-US" altLang="en-US" noProof="0"/>
              <a:t>Click to edit Master subtitle style</a:t>
            </a:r>
          </a:p>
        </p:txBody>
      </p:sp>
      <p:sp>
        <p:nvSpPr>
          <p:cNvPr id="91" name="Rectangle 91">
            <a:extLst>
              <a:ext uri="{FF2B5EF4-FFF2-40B4-BE49-F238E27FC236}">
                <a16:creationId xmlns:a16="http://schemas.microsoft.com/office/drawing/2014/main" id="{776CCC88-972D-4131-9950-5B2A844CF4DB}"/>
              </a:ext>
            </a:extLst>
          </p:cNvPr>
          <p:cNvSpPr>
            <a:spLocks noGrp="1" noChangeArrowheads="1"/>
          </p:cNvSpPr>
          <p:nvPr>
            <p:ph type="dt" sz="half" idx="10"/>
          </p:nvPr>
        </p:nvSpPr>
        <p:spPr>
          <a:xfrm>
            <a:off x="7239000" y="6248400"/>
            <a:ext cx="1339850" cy="457200"/>
          </a:xfrm>
        </p:spPr>
        <p:txBody>
          <a:bodyPr/>
          <a:lstStyle>
            <a:lvl1pPr algn="ctr">
              <a:defRPr smtClean="0"/>
            </a:lvl1pPr>
          </a:lstStyle>
          <a:p>
            <a:pPr>
              <a:defRPr/>
            </a:pPr>
            <a:endParaRPr lang="en-US" altLang="en-US"/>
          </a:p>
        </p:txBody>
      </p:sp>
      <p:sp>
        <p:nvSpPr>
          <p:cNvPr id="92" name="Rectangle 92">
            <a:extLst>
              <a:ext uri="{FF2B5EF4-FFF2-40B4-BE49-F238E27FC236}">
                <a16:creationId xmlns:a16="http://schemas.microsoft.com/office/drawing/2014/main" id="{61FE9DEA-F6DA-4F2C-9883-2281E728F3CB}"/>
              </a:ext>
            </a:extLst>
          </p:cNvPr>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
        <p:nvSpPr>
          <p:cNvPr id="93" name="Rectangle 93">
            <a:extLst>
              <a:ext uri="{FF2B5EF4-FFF2-40B4-BE49-F238E27FC236}">
                <a16:creationId xmlns:a16="http://schemas.microsoft.com/office/drawing/2014/main" id="{FA745324-BCBD-4613-8DED-6EF7E819DA8B}"/>
              </a:ext>
            </a:extLst>
          </p:cNvPr>
          <p:cNvSpPr>
            <a:spLocks noGrp="1" noChangeArrowheads="1"/>
          </p:cNvSpPr>
          <p:nvPr>
            <p:ph type="sldNum" sz="quarter" idx="12"/>
          </p:nvPr>
        </p:nvSpPr>
        <p:spPr>
          <a:xfrm>
            <a:off x="685800" y="6248400"/>
            <a:ext cx="1905000" cy="457200"/>
          </a:xfrm>
        </p:spPr>
        <p:txBody>
          <a:bodyPr/>
          <a:lstStyle>
            <a:lvl1pPr>
              <a:defRPr/>
            </a:lvl1pPr>
          </a:lstStyle>
          <a:p>
            <a:r>
              <a:rPr lang="en-US" altLang="en-US"/>
              <a:t>Page </a:t>
            </a:r>
            <a:fld id="{63BFBB03-E446-4B84-9CB8-1AFDB9DAD19E}" type="slidenum">
              <a:rPr lang="en-US" altLang="en-US"/>
              <a:pPr/>
              <a:t>‹#›</a:t>
            </a:fld>
            <a:endParaRPr lang="en-US" altLang="en-US"/>
          </a:p>
        </p:txBody>
      </p:sp>
    </p:spTree>
    <p:extLst>
      <p:ext uri="{BB962C8B-B14F-4D97-AF65-F5344CB8AC3E}">
        <p14:creationId xmlns:p14="http://schemas.microsoft.com/office/powerpoint/2010/main" val="3426764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3">
            <a:extLst>
              <a:ext uri="{FF2B5EF4-FFF2-40B4-BE49-F238E27FC236}">
                <a16:creationId xmlns:a16="http://schemas.microsoft.com/office/drawing/2014/main" id="{20568BC5-96B4-4B9B-A90F-DE34F6F871C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4">
            <a:extLst>
              <a:ext uri="{FF2B5EF4-FFF2-40B4-BE49-F238E27FC236}">
                <a16:creationId xmlns:a16="http://schemas.microsoft.com/office/drawing/2014/main" id="{C4DB776B-6419-4408-A882-10BA99CE79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2B5B237B-4318-4118-866C-6DC2668F6DF9}"/>
              </a:ext>
            </a:extLst>
          </p:cNvPr>
          <p:cNvSpPr>
            <a:spLocks noGrp="1" noChangeArrowheads="1"/>
          </p:cNvSpPr>
          <p:nvPr>
            <p:ph type="sldNum" sz="quarter" idx="12"/>
          </p:nvPr>
        </p:nvSpPr>
        <p:spPr>
          <a:ln/>
        </p:spPr>
        <p:txBody>
          <a:bodyPr/>
          <a:lstStyle>
            <a:lvl1pPr>
              <a:defRPr/>
            </a:lvl1pPr>
          </a:lstStyle>
          <a:p>
            <a:r>
              <a:rPr lang="en-US" altLang="en-US"/>
              <a:t>Page </a:t>
            </a:r>
            <a:fld id="{C4795F06-B475-42F0-B636-59D7A7B11CF8}" type="slidenum">
              <a:rPr lang="en-US" altLang="en-US"/>
              <a:pPr/>
              <a:t>‹#›</a:t>
            </a:fld>
            <a:endParaRPr lang="en-US" altLang="en-US"/>
          </a:p>
        </p:txBody>
      </p:sp>
    </p:spTree>
    <p:extLst>
      <p:ext uri="{BB962C8B-B14F-4D97-AF65-F5344CB8AC3E}">
        <p14:creationId xmlns:p14="http://schemas.microsoft.com/office/powerpoint/2010/main" val="3298265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3">
            <a:extLst>
              <a:ext uri="{FF2B5EF4-FFF2-40B4-BE49-F238E27FC236}">
                <a16:creationId xmlns:a16="http://schemas.microsoft.com/office/drawing/2014/main" id="{7878C3C5-C3A1-4F88-93B4-2DBC9B5237F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4">
            <a:extLst>
              <a:ext uri="{FF2B5EF4-FFF2-40B4-BE49-F238E27FC236}">
                <a16:creationId xmlns:a16="http://schemas.microsoft.com/office/drawing/2014/main" id="{919172DE-7AA2-4836-BFAE-77409142647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995ABB5D-DA56-47F5-880B-4FD310C6A6D6}"/>
              </a:ext>
            </a:extLst>
          </p:cNvPr>
          <p:cNvSpPr>
            <a:spLocks noGrp="1" noChangeArrowheads="1"/>
          </p:cNvSpPr>
          <p:nvPr>
            <p:ph type="sldNum" sz="quarter" idx="12"/>
          </p:nvPr>
        </p:nvSpPr>
        <p:spPr>
          <a:ln/>
        </p:spPr>
        <p:txBody>
          <a:bodyPr/>
          <a:lstStyle>
            <a:lvl1pPr>
              <a:defRPr/>
            </a:lvl1pPr>
          </a:lstStyle>
          <a:p>
            <a:r>
              <a:rPr lang="en-US" altLang="en-US"/>
              <a:t>Page </a:t>
            </a:r>
            <a:fld id="{14836D2F-2D1F-4E98-A14C-97414B2D224E}" type="slidenum">
              <a:rPr lang="en-US" altLang="en-US"/>
              <a:pPr/>
              <a:t>‹#›</a:t>
            </a:fld>
            <a:endParaRPr lang="en-US" altLang="en-US"/>
          </a:p>
        </p:txBody>
      </p:sp>
    </p:spTree>
    <p:extLst>
      <p:ext uri="{BB962C8B-B14F-4D97-AF65-F5344CB8AC3E}">
        <p14:creationId xmlns:p14="http://schemas.microsoft.com/office/powerpoint/2010/main" val="316105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3">
            <a:extLst>
              <a:ext uri="{FF2B5EF4-FFF2-40B4-BE49-F238E27FC236}">
                <a16:creationId xmlns:a16="http://schemas.microsoft.com/office/drawing/2014/main" id="{4B29161F-2B39-4251-BD60-2CA285B1DED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4">
            <a:extLst>
              <a:ext uri="{FF2B5EF4-FFF2-40B4-BE49-F238E27FC236}">
                <a16:creationId xmlns:a16="http://schemas.microsoft.com/office/drawing/2014/main" id="{94DA0C9B-7009-4F09-99C6-A3FF08D71F6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D545C42D-39C2-47AE-BFBE-54372C5D5ABB}"/>
              </a:ext>
            </a:extLst>
          </p:cNvPr>
          <p:cNvSpPr>
            <a:spLocks noGrp="1" noChangeArrowheads="1"/>
          </p:cNvSpPr>
          <p:nvPr>
            <p:ph type="sldNum" sz="quarter" idx="12"/>
          </p:nvPr>
        </p:nvSpPr>
        <p:spPr>
          <a:ln/>
        </p:spPr>
        <p:txBody>
          <a:bodyPr/>
          <a:lstStyle>
            <a:lvl1pPr>
              <a:defRPr/>
            </a:lvl1pPr>
          </a:lstStyle>
          <a:p>
            <a:r>
              <a:rPr lang="en-US" altLang="en-US"/>
              <a:t>Page </a:t>
            </a:r>
            <a:fld id="{72D0A912-897B-4A5D-90E3-21702D307040}" type="slidenum">
              <a:rPr lang="en-US" altLang="en-US"/>
              <a:pPr/>
              <a:t>‹#›</a:t>
            </a:fld>
            <a:endParaRPr lang="en-US" altLang="en-US"/>
          </a:p>
        </p:txBody>
      </p:sp>
    </p:spTree>
    <p:extLst>
      <p:ext uri="{BB962C8B-B14F-4D97-AF65-F5344CB8AC3E}">
        <p14:creationId xmlns:p14="http://schemas.microsoft.com/office/powerpoint/2010/main" val="187112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83">
            <a:extLst>
              <a:ext uri="{FF2B5EF4-FFF2-40B4-BE49-F238E27FC236}">
                <a16:creationId xmlns:a16="http://schemas.microsoft.com/office/drawing/2014/main" id="{24505039-87F1-4F45-B0D8-48D986BE84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4">
            <a:extLst>
              <a:ext uri="{FF2B5EF4-FFF2-40B4-BE49-F238E27FC236}">
                <a16:creationId xmlns:a16="http://schemas.microsoft.com/office/drawing/2014/main" id="{B9AE800D-E0C1-4CCF-95D9-D2CEAAF615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3DE4A60C-3B27-45D3-B80C-8BCC817BEAA0}"/>
              </a:ext>
            </a:extLst>
          </p:cNvPr>
          <p:cNvSpPr>
            <a:spLocks noGrp="1" noChangeArrowheads="1"/>
          </p:cNvSpPr>
          <p:nvPr>
            <p:ph type="sldNum" sz="quarter" idx="12"/>
          </p:nvPr>
        </p:nvSpPr>
        <p:spPr>
          <a:ln/>
        </p:spPr>
        <p:txBody>
          <a:bodyPr/>
          <a:lstStyle>
            <a:lvl1pPr>
              <a:defRPr/>
            </a:lvl1pPr>
          </a:lstStyle>
          <a:p>
            <a:r>
              <a:rPr lang="en-US" altLang="en-US"/>
              <a:t>Page </a:t>
            </a:r>
            <a:fld id="{4A764173-0839-414A-80B4-ED4D5C24426B}" type="slidenum">
              <a:rPr lang="en-US" altLang="en-US"/>
              <a:pPr/>
              <a:t>‹#›</a:t>
            </a:fld>
            <a:endParaRPr lang="en-US" altLang="en-US"/>
          </a:p>
        </p:txBody>
      </p:sp>
    </p:spTree>
    <p:extLst>
      <p:ext uri="{BB962C8B-B14F-4D97-AF65-F5344CB8AC3E}">
        <p14:creationId xmlns:p14="http://schemas.microsoft.com/office/powerpoint/2010/main" val="190981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050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3">
            <a:extLst>
              <a:ext uri="{FF2B5EF4-FFF2-40B4-BE49-F238E27FC236}">
                <a16:creationId xmlns:a16="http://schemas.microsoft.com/office/drawing/2014/main" id="{F7300A1F-4293-4B9E-AE24-0C22BDB1726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4">
            <a:extLst>
              <a:ext uri="{FF2B5EF4-FFF2-40B4-BE49-F238E27FC236}">
                <a16:creationId xmlns:a16="http://schemas.microsoft.com/office/drawing/2014/main" id="{25B9EA49-A963-42D5-A4E7-F7E301E9BFE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5">
            <a:extLst>
              <a:ext uri="{FF2B5EF4-FFF2-40B4-BE49-F238E27FC236}">
                <a16:creationId xmlns:a16="http://schemas.microsoft.com/office/drawing/2014/main" id="{B690CE2A-96AF-48AA-B756-65D0AF912A38}"/>
              </a:ext>
            </a:extLst>
          </p:cNvPr>
          <p:cNvSpPr>
            <a:spLocks noGrp="1" noChangeArrowheads="1"/>
          </p:cNvSpPr>
          <p:nvPr>
            <p:ph type="sldNum" sz="quarter" idx="12"/>
          </p:nvPr>
        </p:nvSpPr>
        <p:spPr>
          <a:ln/>
        </p:spPr>
        <p:txBody>
          <a:bodyPr/>
          <a:lstStyle>
            <a:lvl1pPr>
              <a:defRPr/>
            </a:lvl1pPr>
          </a:lstStyle>
          <a:p>
            <a:r>
              <a:rPr lang="en-US" altLang="en-US"/>
              <a:t>Page </a:t>
            </a:r>
            <a:fld id="{1C04D36E-479C-45FE-AA0C-E1C12F2AECBC}" type="slidenum">
              <a:rPr lang="en-US" altLang="en-US"/>
              <a:pPr/>
              <a:t>‹#›</a:t>
            </a:fld>
            <a:endParaRPr lang="en-US" altLang="en-US"/>
          </a:p>
        </p:txBody>
      </p:sp>
    </p:spTree>
    <p:extLst>
      <p:ext uri="{BB962C8B-B14F-4D97-AF65-F5344CB8AC3E}">
        <p14:creationId xmlns:p14="http://schemas.microsoft.com/office/powerpoint/2010/main" val="14632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3">
            <a:extLst>
              <a:ext uri="{FF2B5EF4-FFF2-40B4-BE49-F238E27FC236}">
                <a16:creationId xmlns:a16="http://schemas.microsoft.com/office/drawing/2014/main" id="{30D9FAAB-540C-4227-A628-F57506952CE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84">
            <a:extLst>
              <a:ext uri="{FF2B5EF4-FFF2-40B4-BE49-F238E27FC236}">
                <a16:creationId xmlns:a16="http://schemas.microsoft.com/office/drawing/2014/main" id="{88312D0E-FFAA-41A3-9B50-9E9E4219851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85">
            <a:extLst>
              <a:ext uri="{FF2B5EF4-FFF2-40B4-BE49-F238E27FC236}">
                <a16:creationId xmlns:a16="http://schemas.microsoft.com/office/drawing/2014/main" id="{5B23EBD9-E2F9-44B6-A739-C1A07D7CF973}"/>
              </a:ext>
            </a:extLst>
          </p:cNvPr>
          <p:cNvSpPr>
            <a:spLocks noGrp="1" noChangeArrowheads="1"/>
          </p:cNvSpPr>
          <p:nvPr>
            <p:ph type="sldNum" sz="quarter" idx="12"/>
          </p:nvPr>
        </p:nvSpPr>
        <p:spPr>
          <a:ln/>
        </p:spPr>
        <p:txBody>
          <a:bodyPr/>
          <a:lstStyle>
            <a:lvl1pPr>
              <a:defRPr/>
            </a:lvl1pPr>
          </a:lstStyle>
          <a:p>
            <a:r>
              <a:rPr lang="en-US" altLang="en-US"/>
              <a:t>Page </a:t>
            </a:r>
            <a:fld id="{C8A7AE01-20F6-4D93-9F9D-79627C88394B}" type="slidenum">
              <a:rPr lang="en-US" altLang="en-US"/>
              <a:pPr/>
              <a:t>‹#›</a:t>
            </a:fld>
            <a:endParaRPr lang="en-US" altLang="en-US"/>
          </a:p>
        </p:txBody>
      </p:sp>
    </p:spTree>
    <p:extLst>
      <p:ext uri="{BB962C8B-B14F-4D97-AF65-F5344CB8AC3E}">
        <p14:creationId xmlns:p14="http://schemas.microsoft.com/office/powerpoint/2010/main" val="144385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3">
            <a:extLst>
              <a:ext uri="{FF2B5EF4-FFF2-40B4-BE49-F238E27FC236}">
                <a16:creationId xmlns:a16="http://schemas.microsoft.com/office/drawing/2014/main" id="{6B139CF5-B04F-45EF-8DE1-F8E14C379C6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84">
            <a:extLst>
              <a:ext uri="{FF2B5EF4-FFF2-40B4-BE49-F238E27FC236}">
                <a16:creationId xmlns:a16="http://schemas.microsoft.com/office/drawing/2014/main" id="{BB48FB7C-2884-40AD-8502-72BC3F59C21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85">
            <a:extLst>
              <a:ext uri="{FF2B5EF4-FFF2-40B4-BE49-F238E27FC236}">
                <a16:creationId xmlns:a16="http://schemas.microsoft.com/office/drawing/2014/main" id="{00B47EB1-FF2A-4186-83E0-B0B8FBAF42B8}"/>
              </a:ext>
            </a:extLst>
          </p:cNvPr>
          <p:cNvSpPr>
            <a:spLocks noGrp="1" noChangeArrowheads="1"/>
          </p:cNvSpPr>
          <p:nvPr>
            <p:ph type="sldNum" sz="quarter" idx="12"/>
          </p:nvPr>
        </p:nvSpPr>
        <p:spPr>
          <a:ln/>
        </p:spPr>
        <p:txBody>
          <a:bodyPr/>
          <a:lstStyle>
            <a:lvl1pPr>
              <a:defRPr/>
            </a:lvl1pPr>
          </a:lstStyle>
          <a:p>
            <a:r>
              <a:rPr lang="en-US" altLang="en-US"/>
              <a:t>Page </a:t>
            </a:r>
            <a:fld id="{9EE44A91-E7E1-4CD4-B9B1-284FE9751D99}" type="slidenum">
              <a:rPr lang="en-US" altLang="en-US"/>
              <a:pPr/>
              <a:t>‹#›</a:t>
            </a:fld>
            <a:endParaRPr lang="en-US" altLang="en-US"/>
          </a:p>
        </p:txBody>
      </p:sp>
    </p:spTree>
    <p:extLst>
      <p:ext uri="{BB962C8B-B14F-4D97-AF65-F5344CB8AC3E}">
        <p14:creationId xmlns:p14="http://schemas.microsoft.com/office/powerpoint/2010/main" val="37840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3">
            <a:extLst>
              <a:ext uri="{FF2B5EF4-FFF2-40B4-BE49-F238E27FC236}">
                <a16:creationId xmlns:a16="http://schemas.microsoft.com/office/drawing/2014/main" id="{80BA93A5-1375-4DD0-8336-D9317F7786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84">
            <a:extLst>
              <a:ext uri="{FF2B5EF4-FFF2-40B4-BE49-F238E27FC236}">
                <a16:creationId xmlns:a16="http://schemas.microsoft.com/office/drawing/2014/main" id="{1C587BE8-D23E-4D45-B11A-65E6D1C96C3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85">
            <a:extLst>
              <a:ext uri="{FF2B5EF4-FFF2-40B4-BE49-F238E27FC236}">
                <a16:creationId xmlns:a16="http://schemas.microsoft.com/office/drawing/2014/main" id="{9D054FB9-8E88-4109-832B-9A0EE383F274}"/>
              </a:ext>
            </a:extLst>
          </p:cNvPr>
          <p:cNvSpPr>
            <a:spLocks noGrp="1" noChangeArrowheads="1"/>
          </p:cNvSpPr>
          <p:nvPr>
            <p:ph type="sldNum" sz="quarter" idx="12"/>
          </p:nvPr>
        </p:nvSpPr>
        <p:spPr>
          <a:ln/>
        </p:spPr>
        <p:txBody>
          <a:bodyPr/>
          <a:lstStyle>
            <a:lvl1pPr>
              <a:defRPr/>
            </a:lvl1pPr>
          </a:lstStyle>
          <a:p>
            <a:r>
              <a:rPr lang="en-US" altLang="en-US"/>
              <a:t>Page </a:t>
            </a:r>
            <a:fld id="{2D4EFD79-28FF-4F4D-8061-19BBA37CDAA7}" type="slidenum">
              <a:rPr lang="en-US" altLang="en-US"/>
              <a:pPr/>
              <a:t>‹#›</a:t>
            </a:fld>
            <a:endParaRPr lang="en-US" altLang="en-US"/>
          </a:p>
        </p:txBody>
      </p:sp>
    </p:spTree>
    <p:extLst>
      <p:ext uri="{BB962C8B-B14F-4D97-AF65-F5344CB8AC3E}">
        <p14:creationId xmlns:p14="http://schemas.microsoft.com/office/powerpoint/2010/main" val="4019207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3">
            <a:extLst>
              <a:ext uri="{FF2B5EF4-FFF2-40B4-BE49-F238E27FC236}">
                <a16:creationId xmlns:a16="http://schemas.microsoft.com/office/drawing/2014/main" id="{64BB6CD1-FFFE-451C-953A-FA2CB7872A0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4">
            <a:extLst>
              <a:ext uri="{FF2B5EF4-FFF2-40B4-BE49-F238E27FC236}">
                <a16:creationId xmlns:a16="http://schemas.microsoft.com/office/drawing/2014/main" id="{FCA5B197-06A4-4791-A554-B10E9293BA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5">
            <a:extLst>
              <a:ext uri="{FF2B5EF4-FFF2-40B4-BE49-F238E27FC236}">
                <a16:creationId xmlns:a16="http://schemas.microsoft.com/office/drawing/2014/main" id="{16B43B95-CC64-405F-B5CD-685CD8C5AF13}"/>
              </a:ext>
            </a:extLst>
          </p:cNvPr>
          <p:cNvSpPr>
            <a:spLocks noGrp="1" noChangeArrowheads="1"/>
          </p:cNvSpPr>
          <p:nvPr>
            <p:ph type="sldNum" sz="quarter" idx="12"/>
          </p:nvPr>
        </p:nvSpPr>
        <p:spPr>
          <a:ln/>
        </p:spPr>
        <p:txBody>
          <a:bodyPr/>
          <a:lstStyle>
            <a:lvl1pPr>
              <a:defRPr/>
            </a:lvl1pPr>
          </a:lstStyle>
          <a:p>
            <a:r>
              <a:rPr lang="en-US" altLang="en-US"/>
              <a:t>Page </a:t>
            </a:r>
            <a:fld id="{5B0AC2F9-D68B-48DD-A43A-C6166038B46E}" type="slidenum">
              <a:rPr lang="en-US" altLang="en-US"/>
              <a:pPr/>
              <a:t>‹#›</a:t>
            </a:fld>
            <a:endParaRPr lang="en-US" altLang="en-US"/>
          </a:p>
        </p:txBody>
      </p:sp>
    </p:spTree>
    <p:extLst>
      <p:ext uri="{BB962C8B-B14F-4D97-AF65-F5344CB8AC3E}">
        <p14:creationId xmlns:p14="http://schemas.microsoft.com/office/powerpoint/2010/main" val="25979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3">
            <a:extLst>
              <a:ext uri="{FF2B5EF4-FFF2-40B4-BE49-F238E27FC236}">
                <a16:creationId xmlns:a16="http://schemas.microsoft.com/office/drawing/2014/main" id="{8346A64E-5FE9-4516-B8A6-5C6657E00B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4">
            <a:extLst>
              <a:ext uri="{FF2B5EF4-FFF2-40B4-BE49-F238E27FC236}">
                <a16:creationId xmlns:a16="http://schemas.microsoft.com/office/drawing/2014/main" id="{EE8E2CD9-D72B-4FC0-86B6-36346770DF8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85">
            <a:extLst>
              <a:ext uri="{FF2B5EF4-FFF2-40B4-BE49-F238E27FC236}">
                <a16:creationId xmlns:a16="http://schemas.microsoft.com/office/drawing/2014/main" id="{6184B2C0-91E2-4FD4-9B5D-A30C0439FAE1}"/>
              </a:ext>
            </a:extLst>
          </p:cNvPr>
          <p:cNvSpPr>
            <a:spLocks noGrp="1" noChangeArrowheads="1"/>
          </p:cNvSpPr>
          <p:nvPr>
            <p:ph type="sldNum" sz="quarter" idx="12"/>
          </p:nvPr>
        </p:nvSpPr>
        <p:spPr>
          <a:ln/>
        </p:spPr>
        <p:txBody>
          <a:bodyPr/>
          <a:lstStyle>
            <a:lvl1pPr>
              <a:defRPr/>
            </a:lvl1pPr>
          </a:lstStyle>
          <a:p>
            <a:r>
              <a:rPr lang="en-US" altLang="en-US"/>
              <a:t>Page </a:t>
            </a:r>
            <a:fld id="{184C4C3B-88AA-4F9C-80E6-7A8CCC4DBBEF}" type="slidenum">
              <a:rPr lang="en-US" altLang="en-US"/>
              <a:pPr/>
              <a:t>‹#›</a:t>
            </a:fld>
            <a:endParaRPr lang="en-US" altLang="en-US"/>
          </a:p>
        </p:txBody>
      </p:sp>
    </p:spTree>
    <p:extLst>
      <p:ext uri="{BB962C8B-B14F-4D97-AF65-F5344CB8AC3E}">
        <p14:creationId xmlns:p14="http://schemas.microsoft.com/office/powerpoint/2010/main" val="1050373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9C1E0D14-26C4-4E1E-91CB-A995E61E7745}"/>
              </a:ext>
            </a:extLst>
          </p:cNvPr>
          <p:cNvGrpSpPr>
            <a:grpSpLocks/>
          </p:cNvGrpSpPr>
          <p:nvPr/>
        </p:nvGrpSpPr>
        <p:grpSpPr bwMode="auto">
          <a:xfrm>
            <a:off x="0" y="0"/>
            <a:ext cx="9144000" cy="6858000"/>
            <a:chOff x="0" y="0"/>
            <a:chExt cx="5760" cy="4320"/>
          </a:xfrm>
        </p:grpSpPr>
        <p:grpSp>
          <p:nvGrpSpPr>
            <p:cNvPr id="1032" name="Group 3">
              <a:extLst>
                <a:ext uri="{FF2B5EF4-FFF2-40B4-BE49-F238E27FC236}">
                  <a16:creationId xmlns:a16="http://schemas.microsoft.com/office/drawing/2014/main" id="{4D5BD32D-24AB-4BFD-8FEF-E75A20E3D981}"/>
                </a:ext>
              </a:extLst>
            </p:cNvPr>
            <p:cNvGrpSpPr>
              <a:grpSpLocks/>
            </p:cNvGrpSpPr>
            <p:nvPr/>
          </p:nvGrpSpPr>
          <p:grpSpPr bwMode="auto">
            <a:xfrm>
              <a:off x="0" y="0"/>
              <a:ext cx="5760" cy="4320"/>
              <a:chOff x="0" y="0"/>
              <a:chExt cx="5760" cy="4320"/>
            </a:xfrm>
          </p:grpSpPr>
          <p:grpSp>
            <p:nvGrpSpPr>
              <p:cNvPr id="1057" name="Group 4">
                <a:extLst>
                  <a:ext uri="{FF2B5EF4-FFF2-40B4-BE49-F238E27FC236}">
                    <a16:creationId xmlns:a16="http://schemas.microsoft.com/office/drawing/2014/main" id="{7F6AFD2B-1A11-4E65-8E12-14E5D525F3A6}"/>
                  </a:ext>
                </a:extLst>
              </p:cNvPr>
              <p:cNvGrpSpPr>
                <a:grpSpLocks/>
              </p:cNvGrpSpPr>
              <p:nvPr/>
            </p:nvGrpSpPr>
            <p:grpSpPr bwMode="auto">
              <a:xfrm>
                <a:off x="0" y="192"/>
                <a:ext cx="5760" cy="4032"/>
                <a:chOff x="0" y="192"/>
                <a:chExt cx="5760" cy="4032"/>
              </a:xfrm>
            </p:grpSpPr>
            <p:sp>
              <p:nvSpPr>
                <p:cNvPr id="1088" name="Line 5">
                  <a:extLst>
                    <a:ext uri="{FF2B5EF4-FFF2-40B4-BE49-F238E27FC236}">
                      <a16:creationId xmlns:a16="http://schemas.microsoft.com/office/drawing/2014/main" id="{2420A06C-7783-4BB2-9CBB-043B482979A8}"/>
                    </a:ext>
                  </a:extLst>
                </p:cNvPr>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Line 6">
                  <a:extLst>
                    <a:ext uri="{FF2B5EF4-FFF2-40B4-BE49-F238E27FC236}">
                      <a16:creationId xmlns:a16="http://schemas.microsoft.com/office/drawing/2014/main" id="{4BCD982C-A702-430C-BEC8-92F235727CAF}"/>
                    </a:ext>
                  </a:extLst>
                </p:cNvPr>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Line 7">
                  <a:extLst>
                    <a:ext uri="{FF2B5EF4-FFF2-40B4-BE49-F238E27FC236}">
                      <a16:creationId xmlns:a16="http://schemas.microsoft.com/office/drawing/2014/main" id="{F3FE6CF4-57B4-4830-8A57-247B22F34970}"/>
                    </a:ext>
                  </a:extLst>
                </p:cNvPr>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Line 8">
                  <a:extLst>
                    <a:ext uri="{FF2B5EF4-FFF2-40B4-BE49-F238E27FC236}">
                      <a16:creationId xmlns:a16="http://schemas.microsoft.com/office/drawing/2014/main" id="{518E84BA-29E6-4A4A-AFD2-C1253DF14381}"/>
                    </a:ext>
                  </a:extLst>
                </p:cNvPr>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Line 9">
                  <a:extLst>
                    <a:ext uri="{FF2B5EF4-FFF2-40B4-BE49-F238E27FC236}">
                      <a16:creationId xmlns:a16="http://schemas.microsoft.com/office/drawing/2014/main" id="{5447F311-F48E-4619-B8EC-0D5580B79CD1}"/>
                    </a:ext>
                  </a:extLst>
                </p:cNvPr>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Line 10">
                  <a:extLst>
                    <a:ext uri="{FF2B5EF4-FFF2-40B4-BE49-F238E27FC236}">
                      <a16:creationId xmlns:a16="http://schemas.microsoft.com/office/drawing/2014/main" id="{783FE975-DF5E-4D4B-A2A0-971ED8F646C0}"/>
                    </a:ext>
                  </a:extLst>
                </p:cNvPr>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Line 11">
                  <a:extLst>
                    <a:ext uri="{FF2B5EF4-FFF2-40B4-BE49-F238E27FC236}">
                      <a16:creationId xmlns:a16="http://schemas.microsoft.com/office/drawing/2014/main" id="{AD24E464-234D-4835-9F62-1217F24EEF4F}"/>
                    </a:ext>
                  </a:extLst>
                </p:cNvPr>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Line 12">
                  <a:extLst>
                    <a:ext uri="{FF2B5EF4-FFF2-40B4-BE49-F238E27FC236}">
                      <a16:creationId xmlns:a16="http://schemas.microsoft.com/office/drawing/2014/main" id="{03194A3A-9455-4950-A5E3-E12CCC8CFE61}"/>
                    </a:ext>
                  </a:extLst>
                </p:cNvPr>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Line 13">
                  <a:extLst>
                    <a:ext uri="{FF2B5EF4-FFF2-40B4-BE49-F238E27FC236}">
                      <a16:creationId xmlns:a16="http://schemas.microsoft.com/office/drawing/2014/main" id="{DED9C689-A9DA-4638-9045-79F3F5F00007}"/>
                    </a:ext>
                  </a:extLst>
                </p:cNvPr>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Line 14">
                  <a:extLst>
                    <a:ext uri="{FF2B5EF4-FFF2-40B4-BE49-F238E27FC236}">
                      <a16:creationId xmlns:a16="http://schemas.microsoft.com/office/drawing/2014/main" id="{6F63B663-E257-4304-85C0-4D62AD5CE4FE}"/>
                    </a:ext>
                  </a:extLst>
                </p:cNvPr>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8" name="Line 15">
                  <a:extLst>
                    <a:ext uri="{FF2B5EF4-FFF2-40B4-BE49-F238E27FC236}">
                      <a16:creationId xmlns:a16="http://schemas.microsoft.com/office/drawing/2014/main" id="{89D09744-F92D-4EF6-BE51-EDEA8CB077F6}"/>
                    </a:ext>
                  </a:extLst>
                </p:cNvPr>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9" name="Line 16">
                  <a:extLst>
                    <a:ext uri="{FF2B5EF4-FFF2-40B4-BE49-F238E27FC236}">
                      <a16:creationId xmlns:a16="http://schemas.microsoft.com/office/drawing/2014/main" id="{E1C20F40-1489-4F1B-8381-6A33DF63FBEC}"/>
                    </a:ext>
                  </a:extLst>
                </p:cNvPr>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0" name="Line 17">
                  <a:extLst>
                    <a:ext uri="{FF2B5EF4-FFF2-40B4-BE49-F238E27FC236}">
                      <a16:creationId xmlns:a16="http://schemas.microsoft.com/office/drawing/2014/main" id="{77781DC3-4729-46CE-A8FC-139EF0D8C23F}"/>
                    </a:ext>
                  </a:extLst>
                </p:cNvPr>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1" name="Line 18">
                  <a:extLst>
                    <a:ext uri="{FF2B5EF4-FFF2-40B4-BE49-F238E27FC236}">
                      <a16:creationId xmlns:a16="http://schemas.microsoft.com/office/drawing/2014/main" id="{58F836F5-3BDF-4000-AD3E-2606AB1FB855}"/>
                    </a:ext>
                  </a:extLst>
                </p:cNvPr>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2" name="Line 19">
                  <a:extLst>
                    <a:ext uri="{FF2B5EF4-FFF2-40B4-BE49-F238E27FC236}">
                      <a16:creationId xmlns:a16="http://schemas.microsoft.com/office/drawing/2014/main" id="{6B979D19-617D-4764-86FA-D8C182159C2D}"/>
                    </a:ext>
                  </a:extLst>
                </p:cNvPr>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3" name="Line 20">
                  <a:extLst>
                    <a:ext uri="{FF2B5EF4-FFF2-40B4-BE49-F238E27FC236}">
                      <a16:creationId xmlns:a16="http://schemas.microsoft.com/office/drawing/2014/main" id="{3DDABBB2-6C41-4D2C-9032-AA9CED39CEE8}"/>
                    </a:ext>
                  </a:extLst>
                </p:cNvPr>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4" name="Line 21">
                  <a:extLst>
                    <a:ext uri="{FF2B5EF4-FFF2-40B4-BE49-F238E27FC236}">
                      <a16:creationId xmlns:a16="http://schemas.microsoft.com/office/drawing/2014/main" id="{71710216-BC5C-4325-B7B1-902A5CB2E8B7}"/>
                    </a:ext>
                  </a:extLst>
                </p:cNvPr>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 name="Line 22">
                  <a:extLst>
                    <a:ext uri="{FF2B5EF4-FFF2-40B4-BE49-F238E27FC236}">
                      <a16:creationId xmlns:a16="http://schemas.microsoft.com/office/drawing/2014/main" id="{18EC183C-020E-4E41-890E-7E6B9C4BABD1}"/>
                    </a:ext>
                  </a:extLst>
                </p:cNvPr>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 name="Line 23">
                  <a:extLst>
                    <a:ext uri="{FF2B5EF4-FFF2-40B4-BE49-F238E27FC236}">
                      <a16:creationId xmlns:a16="http://schemas.microsoft.com/office/drawing/2014/main" id="{E1D840AC-96AA-4E56-8E47-E79EE6A500FD}"/>
                    </a:ext>
                  </a:extLst>
                </p:cNvPr>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7" name="Line 24">
                  <a:extLst>
                    <a:ext uri="{FF2B5EF4-FFF2-40B4-BE49-F238E27FC236}">
                      <a16:creationId xmlns:a16="http://schemas.microsoft.com/office/drawing/2014/main" id="{D1C7DB51-1D7D-4269-A148-A82ADE9A5A3E}"/>
                    </a:ext>
                  </a:extLst>
                </p:cNvPr>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8" name="Line 25">
                  <a:extLst>
                    <a:ext uri="{FF2B5EF4-FFF2-40B4-BE49-F238E27FC236}">
                      <a16:creationId xmlns:a16="http://schemas.microsoft.com/office/drawing/2014/main" id="{28078540-018A-40E2-8A5C-F5884619033E}"/>
                    </a:ext>
                  </a:extLst>
                </p:cNvPr>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9" name="Line 26">
                  <a:extLst>
                    <a:ext uri="{FF2B5EF4-FFF2-40B4-BE49-F238E27FC236}">
                      <a16:creationId xmlns:a16="http://schemas.microsoft.com/office/drawing/2014/main" id="{E9F005D7-AC03-4065-938C-9893A753E0DE}"/>
                    </a:ext>
                  </a:extLst>
                </p:cNvPr>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58" name="Group 27">
                <a:extLst>
                  <a:ext uri="{FF2B5EF4-FFF2-40B4-BE49-F238E27FC236}">
                    <a16:creationId xmlns:a16="http://schemas.microsoft.com/office/drawing/2014/main" id="{55386C20-7077-4CFA-9D94-C46062EA057D}"/>
                  </a:ext>
                </a:extLst>
              </p:cNvPr>
              <p:cNvGrpSpPr>
                <a:grpSpLocks/>
              </p:cNvGrpSpPr>
              <p:nvPr/>
            </p:nvGrpSpPr>
            <p:grpSpPr bwMode="auto">
              <a:xfrm>
                <a:off x="192" y="0"/>
                <a:ext cx="5376" cy="4320"/>
                <a:chOff x="192" y="0"/>
                <a:chExt cx="5376" cy="4320"/>
              </a:xfrm>
            </p:grpSpPr>
            <p:sp>
              <p:nvSpPr>
                <p:cNvPr id="1059" name="Line 28">
                  <a:extLst>
                    <a:ext uri="{FF2B5EF4-FFF2-40B4-BE49-F238E27FC236}">
                      <a16:creationId xmlns:a16="http://schemas.microsoft.com/office/drawing/2014/main" id="{0AC44334-E377-47D7-BA1B-A27E7C22550B}"/>
                    </a:ext>
                  </a:extLst>
                </p:cNvPr>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Line 29">
                  <a:extLst>
                    <a:ext uri="{FF2B5EF4-FFF2-40B4-BE49-F238E27FC236}">
                      <a16:creationId xmlns:a16="http://schemas.microsoft.com/office/drawing/2014/main" id="{A36483A4-65DB-4CCA-939B-715E4C754E17}"/>
                    </a:ext>
                  </a:extLst>
                </p:cNvPr>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Line 30">
                  <a:extLst>
                    <a:ext uri="{FF2B5EF4-FFF2-40B4-BE49-F238E27FC236}">
                      <a16:creationId xmlns:a16="http://schemas.microsoft.com/office/drawing/2014/main" id="{227D9B62-54A6-4C02-9DAB-220BEBF2D98E}"/>
                    </a:ext>
                  </a:extLst>
                </p:cNvPr>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Line 31">
                  <a:extLst>
                    <a:ext uri="{FF2B5EF4-FFF2-40B4-BE49-F238E27FC236}">
                      <a16:creationId xmlns:a16="http://schemas.microsoft.com/office/drawing/2014/main" id="{21BF395E-2279-421B-BBFB-9DD6819C5B2E}"/>
                    </a:ext>
                  </a:extLst>
                </p:cNvPr>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Line 32">
                  <a:extLst>
                    <a:ext uri="{FF2B5EF4-FFF2-40B4-BE49-F238E27FC236}">
                      <a16:creationId xmlns:a16="http://schemas.microsoft.com/office/drawing/2014/main" id="{CEFE5EA5-7094-43AF-A95C-5946098FA255}"/>
                    </a:ext>
                  </a:extLst>
                </p:cNvPr>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Line 33">
                  <a:extLst>
                    <a:ext uri="{FF2B5EF4-FFF2-40B4-BE49-F238E27FC236}">
                      <a16:creationId xmlns:a16="http://schemas.microsoft.com/office/drawing/2014/main" id="{ED09BE6B-6237-43B7-9946-FC0A6981FD50}"/>
                    </a:ext>
                  </a:extLst>
                </p:cNvPr>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Line 34">
                  <a:extLst>
                    <a:ext uri="{FF2B5EF4-FFF2-40B4-BE49-F238E27FC236}">
                      <a16:creationId xmlns:a16="http://schemas.microsoft.com/office/drawing/2014/main" id="{01BC7989-D61C-45E2-8908-D1DDDE3ECCC3}"/>
                    </a:ext>
                  </a:extLst>
                </p:cNvPr>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Line 35">
                  <a:extLst>
                    <a:ext uri="{FF2B5EF4-FFF2-40B4-BE49-F238E27FC236}">
                      <a16:creationId xmlns:a16="http://schemas.microsoft.com/office/drawing/2014/main" id="{297B80F2-1391-4DFC-884D-254C4E311615}"/>
                    </a:ext>
                  </a:extLst>
                </p:cNvPr>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 name="Line 36">
                  <a:extLst>
                    <a:ext uri="{FF2B5EF4-FFF2-40B4-BE49-F238E27FC236}">
                      <a16:creationId xmlns:a16="http://schemas.microsoft.com/office/drawing/2014/main" id="{6EF14870-6763-4CD7-8EE3-ADFE3BFDF086}"/>
                    </a:ext>
                  </a:extLst>
                </p:cNvPr>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 name="Line 37">
                  <a:extLst>
                    <a:ext uri="{FF2B5EF4-FFF2-40B4-BE49-F238E27FC236}">
                      <a16:creationId xmlns:a16="http://schemas.microsoft.com/office/drawing/2014/main" id="{855561FB-06AC-4E37-9E2C-6CB0BE890FFC}"/>
                    </a:ext>
                  </a:extLst>
                </p:cNvPr>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 name="Line 38">
                  <a:extLst>
                    <a:ext uri="{FF2B5EF4-FFF2-40B4-BE49-F238E27FC236}">
                      <a16:creationId xmlns:a16="http://schemas.microsoft.com/office/drawing/2014/main" id="{5642FB9B-BEF9-43E6-8583-85CAFC1E76D1}"/>
                    </a:ext>
                  </a:extLst>
                </p:cNvPr>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 name="Line 39">
                  <a:extLst>
                    <a:ext uri="{FF2B5EF4-FFF2-40B4-BE49-F238E27FC236}">
                      <a16:creationId xmlns:a16="http://schemas.microsoft.com/office/drawing/2014/main" id="{2965840E-D3CB-439F-B5CB-BD7EF72CBE67}"/>
                    </a:ext>
                  </a:extLst>
                </p:cNvPr>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 name="Line 40">
                  <a:extLst>
                    <a:ext uri="{FF2B5EF4-FFF2-40B4-BE49-F238E27FC236}">
                      <a16:creationId xmlns:a16="http://schemas.microsoft.com/office/drawing/2014/main" id="{61190789-AA84-4230-9E33-A254703177AC}"/>
                    </a:ext>
                  </a:extLst>
                </p:cNvPr>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Line 41">
                  <a:extLst>
                    <a:ext uri="{FF2B5EF4-FFF2-40B4-BE49-F238E27FC236}">
                      <a16:creationId xmlns:a16="http://schemas.microsoft.com/office/drawing/2014/main" id="{83D9426F-1D23-47BF-96BE-237AA0D9F10E}"/>
                    </a:ext>
                  </a:extLst>
                </p:cNvPr>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3" name="Line 42">
                  <a:extLst>
                    <a:ext uri="{FF2B5EF4-FFF2-40B4-BE49-F238E27FC236}">
                      <a16:creationId xmlns:a16="http://schemas.microsoft.com/office/drawing/2014/main" id="{D26F799B-ED37-4604-8404-5185CCCDAFC7}"/>
                    </a:ext>
                  </a:extLst>
                </p:cNvPr>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4" name="Line 43">
                  <a:extLst>
                    <a:ext uri="{FF2B5EF4-FFF2-40B4-BE49-F238E27FC236}">
                      <a16:creationId xmlns:a16="http://schemas.microsoft.com/office/drawing/2014/main" id="{B9A524AB-F385-44A9-94D5-D50DAE1221FF}"/>
                    </a:ext>
                  </a:extLst>
                </p:cNvPr>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 name="Line 44">
                  <a:extLst>
                    <a:ext uri="{FF2B5EF4-FFF2-40B4-BE49-F238E27FC236}">
                      <a16:creationId xmlns:a16="http://schemas.microsoft.com/office/drawing/2014/main" id="{E5CACE5C-A39F-4D84-B2B3-30071BC0CF71}"/>
                    </a:ext>
                  </a:extLst>
                </p:cNvPr>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Line 45">
                  <a:extLst>
                    <a:ext uri="{FF2B5EF4-FFF2-40B4-BE49-F238E27FC236}">
                      <a16:creationId xmlns:a16="http://schemas.microsoft.com/office/drawing/2014/main" id="{F66D6BF2-BC1D-4740-8268-BE3D0EFEECCD}"/>
                    </a:ext>
                  </a:extLst>
                </p:cNvPr>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7" name="Line 46">
                  <a:extLst>
                    <a:ext uri="{FF2B5EF4-FFF2-40B4-BE49-F238E27FC236}">
                      <a16:creationId xmlns:a16="http://schemas.microsoft.com/office/drawing/2014/main" id="{C1C8C7BE-54FA-469C-9BD4-19A273A416B8}"/>
                    </a:ext>
                  </a:extLst>
                </p:cNvPr>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Line 47">
                  <a:extLst>
                    <a:ext uri="{FF2B5EF4-FFF2-40B4-BE49-F238E27FC236}">
                      <a16:creationId xmlns:a16="http://schemas.microsoft.com/office/drawing/2014/main" id="{59E4E844-95E0-495A-8CF4-F326496C5599}"/>
                    </a:ext>
                  </a:extLst>
                </p:cNvPr>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9" name="Line 48">
                  <a:extLst>
                    <a:ext uri="{FF2B5EF4-FFF2-40B4-BE49-F238E27FC236}">
                      <a16:creationId xmlns:a16="http://schemas.microsoft.com/office/drawing/2014/main" id="{8D35013E-102E-4A92-B852-B0AEC340DC21}"/>
                    </a:ext>
                  </a:extLst>
                </p:cNvPr>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Line 49">
                  <a:extLst>
                    <a:ext uri="{FF2B5EF4-FFF2-40B4-BE49-F238E27FC236}">
                      <a16:creationId xmlns:a16="http://schemas.microsoft.com/office/drawing/2014/main" id="{5E5662D8-603A-420A-86CB-E344890730D0}"/>
                    </a:ext>
                  </a:extLst>
                </p:cNvPr>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1" name="Line 50">
                  <a:extLst>
                    <a:ext uri="{FF2B5EF4-FFF2-40B4-BE49-F238E27FC236}">
                      <a16:creationId xmlns:a16="http://schemas.microsoft.com/office/drawing/2014/main" id="{77946435-1C7F-4C46-A683-547F85AB8AFF}"/>
                    </a:ext>
                  </a:extLst>
                </p:cNvPr>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Line 51">
                  <a:extLst>
                    <a:ext uri="{FF2B5EF4-FFF2-40B4-BE49-F238E27FC236}">
                      <a16:creationId xmlns:a16="http://schemas.microsoft.com/office/drawing/2014/main" id="{9F6D74EF-C0FC-401B-8240-C60F4B6A3C36}"/>
                    </a:ext>
                  </a:extLst>
                </p:cNvPr>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3" name="Line 52">
                  <a:extLst>
                    <a:ext uri="{FF2B5EF4-FFF2-40B4-BE49-F238E27FC236}">
                      <a16:creationId xmlns:a16="http://schemas.microsoft.com/office/drawing/2014/main" id="{13B4138F-B1EA-4551-9AC4-FA697F154513}"/>
                    </a:ext>
                  </a:extLst>
                </p:cNvPr>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Line 53">
                  <a:extLst>
                    <a:ext uri="{FF2B5EF4-FFF2-40B4-BE49-F238E27FC236}">
                      <a16:creationId xmlns:a16="http://schemas.microsoft.com/office/drawing/2014/main" id="{A59A94E3-3A76-47BD-B4A4-3F2688C9F517}"/>
                    </a:ext>
                  </a:extLst>
                </p:cNvPr>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Line 54">
                  <a:extLst>
                    <a:ext uri="{FF2B5EF4-FFF2-40B4-BE49-F238E27FC236}">
                      <a16:creationId xmlns:a16="http://schemas.microsoft.com/office/drawing/2014/main" id="{61E65440-B375-401A-9E8A-9F6072A0F2F6}"/>
                    </a:ext>
                  </a:extLst>
                </p:cNvPr>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 name="Line 55">
                  <a:extLst>
                    <a:ext uri="{FF2B5EF4-FFF2-40B4-BE49-F238E27FC236}">
                      <a16:creationId xmlns:a16="http://schemas.microsoft.com/office/drawing/2014/main" id="{58D634BD-40AD-459C-BD97-6362428A35EF}"/>
                    </a:ext>
                  </a:extLst>
                </p:cNvPr>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Line 56">
                  <a:extLst>
                    <a:ext uri="{FF2B5EF4-FFF2-40B4-BE49-F238E27FC236}">
                      <a16:creationId xmlns:a16="http://schemas.microsoft.com/office/drawing/2014/main" id="{F1BF82AA-9DFF-44A3-90BA-4071B0BC0AC5}"/>
                    </a:ext>
                  </a:extLst>
                </p:cNvPr>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33" name="Rectangle 57" descr="60%">
              <a:extLst>
                <a:ext uri="{FF2B5EF4-FFF2-40B4-BE49-F238E27FC236}">
                  <a16:creationId xmlns:a16="http://schemas.microsoft.com/office/drawing/2014/main" id="{97A68580-E44F-42C4-AB11-E14018E22567}"/>
                </a:ext>
              </a:extLst>
            </p:cNvPr>
            <p:cNvSpPr>
              <a:spLocks noChangeArrowheads="1"/>
            </p:cNvSpPr>
            <p:nvPr/>
          </p:nvSpPr>
          <p:spPr bwMode="ltGray">
            <a:xfrm>
              <a:off x="2112" y="0"/>
              <a:ext cx="3648" cy="96"/>
            </a:xfrm>
            <a:prstGeom prst="rect">
              <a:avLst/>
            </a:prstGeom>
            <a:pattFill prst="pct60">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grpSp>
          <p:nvGrpSpPr>
            <p:cNvPr id="1034" name="Group 58">
              <a:extLst>
                <a:ext uri="{FF2B5EF4-FFF2-40B4-BE49-F238E27FC236}">
                  <a16:creationId xmlns:a16="http://schemas.microsoft.com/office/drawing/2014/main" id="{7098C86C-8A05-4007-8936-B61AF53FE330}"/>
                </a:ext>
              </a:extLst>
            </p:cNvPr>
            <p:cNvGrpSpPr>
              <a:grpSpLocks/>
            </p:cNvGrpSpPr>
            <p:nvPr/>
          </p:nvGrpSpPr>
          <p:grpSpPr bwMode="auto">
            <a:xfrm>
              <a:off x="2064" y="3984"/>
              <a:ext cx="1920" cy="288"/>
              <a:chOff x="2064" y="3984"/>
              <a:chExt cx="1920" cy="288"/>
            </a:xfrm>
          </p:grpSpPr>
          <p:sp>
            <p:nvSpPr>
              <p:cNvPr id="1052" name="Rectangle 59" descr="60%">
                <a:extLst>
                  <a:ext uri="{FF2B5EF4-FFF2-40B4-BE49-F238E27FC236}">
                    <a16:creationId xmlns:a16="http://schemas.microsoft.com/office/drawing/2014/main" id="{B92B9DDC-8E80-43E8-995E-D193DDD0DAC3}"/>
                  </a:ext>
                </a:extLst>
              </p:cNvPr>
              <p:cNvSpPr>
                <a:spLocks noChangeArrowheads="1"/>
              </p:cNvSpPr>
              <p:nvPr userDrawn="1"/>
            </p:nvSpPr>
            <p:spPr bwMode="ltGray">
              <a:xfrm>
                <a:off x="2112" y="4032"/>
                <a:ext cx="1824" cy="192"/>
              </a:xfrm>
              <a:prstGeom prst="rect">
                <a:avLst/>
              </a:prstGeom>
              <a:pattFill prst="pct60">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1053" name="Line 60">
                <a:extLst>
                  <a:ext uri="{FF2B5EF4-FFF2-40B4-BE49-F238E27FC236}">
                    <a16:creationId xmlns:a16="http://schemas.microsoft.com/office/drawing/2014/main" id="{1BC73C2B-A83D-4477-BBCC-6AE180BBC4CC}"/>
                  </a:ext>
                </a:extLst>
              </p:cNvPr>
              <p:cNvSpPr>
                <a:spLocks noChangeShapeType="1"/>
              </p:cNvSpPr>
              <p:nvPr userDrawn="1"/>
            </p:nvSpPr>
            <p:spPr bwMode="ltGray">
              <a:xfrm>
                <a:off x="2064" y="4032"/>
                <a:ext cx="1920"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Line 61">
                <a:extLst>
                  <a:ext uri="{FF2B5EF4-FFF2-40B4-BE49-F238E27FC236}">
                    <a16:creationId xmlns:a16="http://schemas.microsoft.com/office/drawing/2014/main" id="{B7A56DAC-AC36-4BAF-9A2B-885F4C78D36A}"/>
                  </a:ext>
                </a:extLst>
              </p:cNvPr>
              <p:cNvSpPr>
                <a:spLocks noChangeShapeType="1"/>
              </p:cNvSpPr>
              <p:nvPr userDrawn="1"/>
            </p:nvSpPr>
            <p:spPr bwMode="ltGray">
              <a:xfrm>
                <a:off x="2064" y="4224"/>
                <a:ext cx="1920"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Line 62">
                <a:extLst>
                  <a:ext uri="{FF2B5EF4-FFF2-40B4-BE49-F238E27FC236}">
                    <a16:creationId xmlns:a16="http://schemas.microsoft.com/office/drawing/2014/main" id="{0FE7623D-E86F-4C4E-BD27-2E299FCA49B8}"/>
                  </a:ext>
                </a:extLst>
              </p:cNvPr>
              <p:cNvSpPr>
                <a:spLocks noChangeShapeType="1"/>
              </p:cNvSpPr>
              <p:nvPr userDrawn="1"/>
            </p:nvSpPr>
            <p:spPr bwMode="ltGray">
              <a:xfrm>
                <a:off x="2112"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Line 63">
                <a:extLst>
                  <a:ext uri="{FF2B5EF4-FFF2-40B4-BE49-F238E27FC236}">
                    <a16:creationId xmlns:a16="http://schemas.microsoft.com/office/drawing/2014/main" id="{7AD84F5C-4457-4791-BDAA-394724B21A04}"/>
                  </a:ext>
                </a:extLst>
              </p:cNvPr>
              <p:cNvSpPr>
                <a:spLocks noChangeShapeType="1"/>
              </p:cNvSpPr>
              <p:nvPr userDrawn="1"/>
            </p:nvSpPr>
            <p:spPr bwMode="ltGray">
              <a:xfrm>
                <a:off x="3936"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5" name="Group 64">
              <a:extLst>
                <a:ext uri="{FF2B5EF4-FFF2-40B4-BE49-F238E27FC236}">
                  <a16:creationId xmlns:a16="http://schemas.microsoft.com/office/drawing/2014/main" id="{4E42E7EB-676C-4811-B0A7-06462B6B6A33}"/>
                </a:ext>
              </a:extLst>
            </p:cNvPr>
            <p:cNvGrpSpPr>
              <a:grpSpLocks/>
            </p:cNvGrpSpPr>
            <p:nvPr/>
          </p:nvGrpSpPr>
          <p:grpSpPr bwMode="auto">
            <a:xfrm>
              <a:off x="4512" y="3984"/>
              <a:ext cx="912" cy="288"/>
              <a:chOff x="4512" y="3984"/>
              <a:chExt cx="912" cy="288"/>
            </a:xfrm>
          </p:grpSpPr>
          <p:sp>
            <p:nvSpPr>
              <p:cNvPr id="1047" name="Rectangle 65" descr="60%">
                <a:extLst>
                  <a:ext uri="{FF2B5EF4-FFF2-40B4-BE49-F238E27FC236}">
                    <a16:creationId xmlns:a16="http://schemas.microsoft.com/office/drawing/2014/main" id="{0A2FD1EC-67A7-4E9F-96ED-AD576A4D9070}"/>
                  </a:ext>
                </a:extLst>
              </p:cNvPr>
              <p:cNvSpPr>
                <a:spLocks noChangeArrowheads="1"/>
              </p:cNvSpPr>
              <p:nvPr userDrawn="1"/>
            </p:nvSpPr>
            <p:spPr bwMode="ltGray">
              <a:xfrm>
                <a:off x="4560" y="4032"/>
                <a:ext cx="816" cy="192"/>
              </a:xfrm>
              <a:prstGeom prst="rect">
                <a:avLst/>
              </a:prstGeom>
              <a:pattFill prst="pct60">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1048" name="Line 66">
                <a:extLst>
                  <a:ext uri="{FF2B5EF4-FFF2-40B4-BE49-F238E27FC236}">
                    <a16:creationId xmlns:a16="http://schemas.microsoft.com/office/drawing/2014/main" id="{90168405-627E-4A0D-9DFD-4DD223A297D8}"/>
                  </a:ext>
                </a:extLst>
              </p:cNvPr>
              <p:cNvSpPr>
                <a:spLocks noChangeShapeType="1"/>
              </p:cNvSpPr>
              <p:nvPr userDrawn="1"/>
            </p:nvSpPr>
            <p:spPr bwMode="ltGray">
              <a:xfrm>
                <a:off x="4512" y="4032"/>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 name="Line 67">
                <a:extLst>
                  <a:ext uri="{FF2B5EF4-FFF2-40B4-BE49-F238E27FC236}">
                    <a16:creationId xmlns:a16="http://schemas.microsoft.com/office/drawing/2014/main" id="{68CCB7C7-072B-45FC-8A5C-002192AC570D}"/>
                  </a:ext>
                </a:extLst>
              </p:cNvPr>
              <p:cNvSpPr>
                <a:spLocks noChangeShapeType="1"/>
              </p:cNvSpPr>
              <p:nvPr userDrawn="1"/>
            </p:nvSpPr>
            <p:spPr bwMode="ltGray">
              <a:xfrm>
                <a:off x="4512" y="4224"/>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Line 68">
                <a:extLst>
                  <a:ext uri="{FF2B5EF4-FFF2-40B4-BE49-F238E27FC236}">
                    <a16:creationId xmlns:a16="http://schemas.microsoft.com/office/drawing/2014/main" id="{35F8A406-0841-4213-9F24-A8C50AD2A97B}"/>
                  </a:ext>
                </a:extLst>
              </p:cNvPr>
              <p:cNvSpPr>
                <a:spLocks noChangeShapeType="1"/>
              </p:cNvSpPr>
              <p:nvPr userDrawn="1"/>
            </p:nvSpPr>
            <p:spPr bwMode="ltGray">
              <a:xfrm>
                <a:off x="4560"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Line 69">
                <a:extLst>
                  <a:ext uri="{FF2B5EF4-FFF2-40B4-BE49-F238E27FC236}">
                    <a16:creationId xmlns:a16="http://schemas.microsoft.com/office/drawing/2014/main" id="{81F10680-3E61-4B4D-B6B9-32353D016A55}"/>
                  </a:ext>
                </a:extLst>
              </p:cNvPr>
              <p:cNvSpPr>
                <a:spLocks noChangeShapeType="1"/>
              </p:cNvSpPr>
              <p:nvPr userDrawn="1"/>
            </p:nvSpPr>
            <p:spPr bwMode="ltGray">
              <a:xfrm>
                <a:off x="5376"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6" name="Group 70">
              <a:extLst>
                <a:ext uri="{FF2B5EF4-FFF2-40B4-BE49-F238E27FC236}">
                  <a16:creationId xmlns:a16="http://schemas.microsoft.com/office/drawing/2014/main" id="{A083CC9B-922A-4CC4-BE23-5E8325A52EE7}"/>
                </a:ext>
              </a:extLst>
            </p:cNvPr>
            <p:cNvGrpSpPr>
              <a:grpSpLocks/>
            </p:cNvGrpSpPr>
            <p:nvPr/>
          </p:nvGrpSpPr>
          <p:grpSpPr bwMode="auto">
            <a:xfrm>
              <a:off x="624" y="3984"/>
              <a:ext cx="912" cy="288"/>
              <a:chOff x="624" y="3984"/>
              <a:chExt cx="912" cy="288"/>
            </a:xfrm>
          </p:grpSpPr>
          <p:sp>
            <p:nvSpPr>
              <p:cNvPr id="1042" name="Rectangle 71" descr="60%">
                <a:extLst>
                  <a:ext uri="{FF2B5EF4-FFF2-40B4-BE49-F238E27FC236}">
                    <a16:creationId xmlns:a16="http://schemas.microsoft.com/office/drawing/2014/main" id="{50B9B02A-7A71-411A-8A92-F422534CB266}"/>
                  </a:ext>
                </a:extLst>
              </p:cNvPr>
              <p:cNvSpPr>
                <a:spLocks noChangeArrowheads="1"/>
              </p:cNvSpPr>
              <p:nvPr userDrawn="1"/>
            </p:nvSpPr>
            <p:spPr bwMode="ltGray">
              <a:xfrm>
                <a:off x="672" y="4032"/>
                <a:ext cx="816" cy="192"/>
              </a:xfrm>
              <a:prstGeom prst="rect">
                <a:avLst/>
              </a:prstGeom>
              <a:pattFill prst="pct60">
                <a:fgClr>
                  <a:schemeClr val="folHlink"/>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1043" name="Line 72">
                <a:extLst>
                  <a:ext uri="{FF2B5EF4-FFF2-40B4-BE49-F238E27FC236}">
                    <a16:creationId xmlns:a16="http://schemas.microsoft.com/office/drawing/2014/main" id="{BE999527-7F13-41C3-8C2A-BDA0BD3BB66C}"/>
                  </a:ext>
                </a:extLst>
              </p:cNvPr>
              <p:cNvSpPr>
                <a:spLocks noChangeShapeType="1"/>
              </p:cNvSpPr>
              <p:nvPr userDrawn="1"/>
            </p:nvSpPr>
            <p:spPr bwMode="ltGray">
              <a:xfrm>
                <a:off x="624" y="4032"/>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Line 73">
                <a:extLst>
                  <a:ext uri="{FF2B5EF4-FFF2-40B4-BE49-F238E27FC236}">
                    <a16:creationId xmlns:a16="http://schemas.microsoft.com/office/drawing/2014/main" id="{D767AFCB-C7CE-4E8C-900A-46888FE303CC}"/>
                  </a:ext>
                </a:extLst>
              </p:cNvPr>
              <p:cNvSpPr>
                <a:spLocks noChangeShapeType="1"/>
              </p:cNvSpPr>
              <p:nvPr userDrawn="1"/>
            </p:nvSpPr>
            <p:spPr bwMode="ltGray">
              <a:xfrm>
                <a:off x="624" y="4224"/>
                <a:ext cx="912"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Line 74">
                <a:extLst>
                  <a:ext uri="{FF2B5EF4-FFF2-40B4-BE49-F238E27FC236}">
                    <a16:creationId xmlns:a16="http://schemas.microsoft.com/office/drawing/2014/main" id="{3C72D596-FDFB-46F2-A63C-AE145AFB3B39}"/>
                  </a:ext>
                </a:extLst>
              </p:cNvPr>
              <p:cNvSpPr>
                <a:spLocks noChangeShapeType="1"/>
              </p:cNvSpPr>
              <p:nvPr userDrawn="1"/>
            </p:nvSpPr>
            <p:spPr bwMode="ltGray">
              <a:xfrm>
                <a:off x="672"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Line 75">
                <a:extLst>
                  <a:ext uri="{FF2B5EF4-FFF2-40B4-BE49-F238E27FC236}">
                    <a16:creationId xmlns:a16="http://schemas.microsoft.com/office/drawing/2014/main" id="{BF1F16E0-1C70-4A07-AD65-861B2D54514C}"/>
                  </a:ext>
                </a:extLst>
              </p:cNvPr>
              <p:cNvSpPr>
                <a:spLocks noChangeShapeType="1"/>
              </p:cNvSpPr>
              <p:nvPr userDrawn="1"/>
            </p:nvSpPr>
            <p:spPr bwMode="ltGray">
              <a:xfrm>
                <a:off x="1488" y="3984"/>
                <a:ext cx="0" cy="2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037" name="Line 76">
              <a:extLst>
                <a:ext uri="{FF2B5EF4-FFF2-40B4-BE49-F238E27FC236}">
                  <a16:creationId xmlns:a16="http://schemas.microsoft.com/office/drawing/2014/main" id="{7A3DEA95-C734-47FE-9FD6-2F308E79DDA1}"/>
                </a:ext>
              </a:extLst>
            </p:cNvPr>
            <p:cNvSpPr>
              <a:spLocks noChangeShapeType="1"/>
            </p:cNvSpPr>
            <p:nvPr/>
          </p:nvSpPr>
          <p:spPr bwMode="ltGray">
            <a:xfrm>
              <a:off x="5568" y="0"/>
              <a:ext cx="0" cy="1488"/>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38" name="Group 77">
              <a:extLst>
                <a:ext uri="{FF2B5EF4-FFF2-40B4-BE49-F238E27FC236}">
                  <a16:creationId xmlns:a16="http://schemas.microsoft.com/office/drawing/2014/main" id="{7EA9DC4A-3312-4A5C-AD2B-FCEA8B675825}"/>
                </a:ext>
              </a:extLst>
            </p:cNvPr>
            <p:cNvGrpSpPr>
              <a:grpSpLocks/>
            </p:cNvGrpSpPr>
            <p:nvPr/>
          </p:nvGrpSpPr>
          <p:grpSpPr bwMode="auto">
            <a:xfrm>
              <a:off x="261" y="892"/>
              <a:ext cx="1124" cy="1464"/>
              <a:chOff x="96" y="916"/>
              <a:chExt cx="2208" cy="2876"/>
            </a:xfrm>
          </p:grpSpPr>
          <p:sp>
            <p:nvSpPr>
              <p:cNvPr id="1039" name="Line 78">
                <a:extLst>
                  <a:ext uri="{FF2B5EF4-FFF2-40B4-BE49-F238E27FC236}">
                    <a16:creationId xmlns:a16="http://schemas.microsoft.com/office/drawing/2014/main" id="{0C4C9DA6-8FEB-41D8-8A30-ACCF853A6051}"/>
                  </a:ext>
                </a:extLst>
              </p:cNvPr>
              <p:cNvSpPr>
                <a:spLocks noChangeShapeType="1"/>
              </p:cNvSpPr>
              <p:nvPr/>
            </p:nvSpPr>
            <p:spPr bwMode="ltGray">
              <a:xfrm flipH="1">
                <a:off x="96" y="1037"/>
                <a:ext cx="2208" cy="0"/>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Line 79">
                <a:extLst>
                  <a:ext uri="{FF2B5EF4-FFF2-40B4-BE49-F238E27FC236}">
                    <a16:creationId xmlns:a16="http://schemas.microsoft.com/office/drawing/2014/main" id="{1304E22C-C380-491C-B938-C16529FFAC30}"/>
                  </a:ext>
                </a:extLst>
              </p:cNvPr>
              <p:cNvSpPr>
                <a:spLocks noChangeShapeType="1"/>
              </p:cNvSpPr>
              <p:nvPr/>
            </p:nvSpPr>
            <p:spPr bwMode="ltGray">
              <a:xfrm>
                <a:off x="336" y="920"/>
                <a:ext cx="0" cy="2872"/>
              </a:xfrm>
              <a:prstGeom prst="line">
                <a:avLst/>
              </a:prstGeom>
              <a:noFill/>
              <a:ln w="952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Arc 80">
                <a:extLst>
                  <a:ext uri="{FF2B5EF4-FFF2-40B4-BE49-F238E27FC236}">
                    <a16:creationId xmlns:a16="http://schemas.microsoft.com/office/drawing/2014/main" id="{BDB8736C-699B-4CF6-B77D-55A53AD0CC13}"/>
                  </a:ext>
                </a:extLst>
              </p:cNvPr>
              <p:cNvSpPr>
                <a:spLocks/>
              </p:cNvSpPr>
              <p:nvPr/>
            </p:nvSpPr>
            <p:spPr bwMode="ltGray">
              <a:xfrm flipH="1">
                <a:off x="217" y="916"/>
                <a:ext cx="239" cy="239"/>
              </a:xfrm>
              <a:custGeom>
                <a:avLst/>
                <a:gdLst>
                  <a:gd name="T0" fmla="*/ 117 w 43195"/>
                  <a:gd name="T1" fmla="*/ 0 h 43200"/>
                  <a:gd name="T2" fmla="*/ 0 w 43195"/>
                  <a:gd name="T3" fmla="*/ 122 h 43200"/>
                  <a:gd name="T4" fmla="*/ 119 w 43195"/>
                  <a:gd name="T5" fmla="*/ 12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0"/>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0"/>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27" name="Rectangle 81">
            <a:extLst>
              <a:ext uri="{FF2B5EF4-FFF2-40B4-BE49-F238E27FC236}">
                <a16:creationId xmlns:a16="http://schemas.microsoft.com/office/drawing/2014/main" id="{6B7D7EA2-AF47-4705-BB9D-18D1A16F7261}"/>
              </a:ext>
            </a:extLst>
          </p:cNvPr>
          <p:cNvSpPr>
            <a:spLocks noGrp="1" noChangeArrowheads="1"/>
          </p:cNvSpPr>
          <p:nvPr>
            <p:ph type="title"/>
          </p:nvPr>
        </p:nvSpPr>
        <p:spPr bwMode="auto">
          <a:xfrm>
            <a:off x="6096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82" descr="Rectangle: Click to edit Master text styles&#10;Second level&#10;Third level&#10;Fourth level&#10;Fifth level">
            <a:extLst>
              <a:ext uri="{FF2B5EF4-FFF2-40B4-BE49-F238E27FC236}">
                <a16:creationId xmlns:a16="http://schemas.microsoft.com/office/drawing/2014/main" id="{EA50106A-ED08-4BC0-8905-39661E06B5FC}"/>
              </a:ext>
            </a:extLst>
          </p:cNvPr>
          <p:cNvSpPr>
            <a:spLocks noGrp="1" noChangeArrowheads="1"/>
          </p:cNvSpPr>
          <p:nvPr>
            <p:ph type="body" idx="1"/>
          </p:nvPr>
        </p:nvSpPr>
        <p:spPr bwMode="auto">
          <a:xfrm>
            <a:off x="838200" y="1905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659" name="Rectangle 83">
            <a:extLst>
              <a:ext uri="{FF2B5EF4-FFF2-40B4-BE49-F238E27FC236}">
                <a16:creationId xmlns:a16="http://schemas.microsoft.com/office/drawing/2014/main" id="{63972E76-8C00-402C-8250-C97CDBE986F1}"/>
              </a:ext>
            </a:extLst>
          </p:cNvPr>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atin typeface="Comic Sans MS" panose="030F0702030302020204" pitchFamily="66" charset="0"/>
                <a:cs typeface="+mn-cs"/>
              </a:defRPr>
            </a:lvl1pPr>
          </a:lstStyle>
          <a:p>
            <a:pPr>
              <a:defRPr/>
            </a:pPr>
            <a:endParaRPr lang="en-US" altLang="en-US"/>
          </a:p>
        </p:txBody>
      </p:sp>
      <p:sp>
        <p:nvSpPr>
          <p:cNvPr id="24660" name="Rectangle 84">
            <a:extLst>
              <a:ext uri="{FF2B5EF4-FFF2-40B4-BE49-F238E27FC236}">
                <a16:creationId xmlns:a16="http://schemas.microsoft.com/office/drawing/2014/main" id="{323BAF9E-8BD0-422E-A1F4-D9499B05BE7B}"/>
              </a:ext>
            </a:extLst>
          </p:cNvPr>
          <p:cNvSpPr>
            <a:spLocks noGrp="1" noChangeArrowheads="1"/>
          </p:cNvSpPr>
          <p:nvPr>
            <p:ph type="ftr" sz="quarter" idx="3"/>
          </p:nvPr>
        </p:nvSpPr>
        <p:spPr bwMode="auto">
          <a:xfrm>
            <a:off x="3352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Comic Sans MS" panose="030F0702030302020204" pitchFamily="66" charset="0"/>
                <a:cs typeface="+mn-cs"/>
              </a:defRPr>
            </a:lvl1pPr>
          </a:lstStyle>
          <a:p>
            <a:pPr>
              <a:defRPr/>
            </a:pPr>
            <a:endParaRPr lang="en-US" altLang="en-US"/>
          </a:p>
        </p:txBody>
      </p:sp>
      <p:sp>
        <p:nvSpPr>
          <p:cNvPr id="24661" name="Rectangle 85">
            <a:extLst>
              <a:ext uri="{FF2B5EF4-FFF2-40B4-BE49-F238E27FC236}">
                <a16:creationId xmlns:a16="http://schemas.microsoft.com/office/drawing/2014/main" id="{04E9B3D0-0B51-4A0F-B711-6295B6B0EBFA}"/>
              </a:ext>
            </a:extLst>
          </p:cNvPr>
          <p:cNvSpPr>
            <a:spLocks noGrp="1" noChangeArrowheads="1"/>
          </p:cNvSpPr>
          <p:nvPr>
            <p:ph type="sldNum" sz="quarter" idx="4"/>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atin typeface="Comic Sans MS" panose="030F0702030302020204" pitchFamily="66" charset="0"/>
              </a:defRPr>
            </a:lvl1pPr>
          </a:lstStyle>
          <a:p>
            <a:r>
              <a:rPr lang="en-US" altLang="en-US"/>
              <a:t>Page </a:t>
            </a:r>
            <a:fld id="{B1C740D8-1FD6-434D-98B5-C2E23F01790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2pPr>
      <a:lvl3pPr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3pPr>
      <a:lvl4pPr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4pPr>
      <a:lvl5pPr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5pPr>
      <a:lvl6pPr marL="457200"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6pPr>
      <a:lvl7pPr marL="914400"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7pPr>
      <a:lvl8pPr marL="1371600"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8pPr>
      <a:lvl9pPr marL="1828800" algn="l" rtl="0" eaLnBrk="0" fontAlgn="base" hangingPunct="0">
        <a:spcBef>
          <a:spcPct val="0"/>
        </a:spcBef>
        <a:spcAft>
          <a:spcPct val="0"/>
        </a:spcAft>
        <a:defRPr sz="4400">
          <a:solidFill>
            <a:schemeClr val="tx2"/>
          </a:solidFill>
          <a:latin typeface="Tahoma" panose="020B0604030504040204" pitchFamily="34" charset="0"/>
          <a:cs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SzPct val="9000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DA2106B-CA8F-439E-A436-6F52D00429CA}"/>
              </a:ext>
            </a:extLst>
          </p:cNvPr>
          <p:cNvSpPr>
            <a:spLocks noGrp="1" noChangeArrowheads="1"/>
          </p:cNvSpPr>
          <p:nvPr>
            <p:ph type="ctrTitle"/>
          </p:nvPr>
        </p:nvSpPr>
        <p:spPr/>
        <p:txBody>
          <a:bodyPr/>
          <a:lstStyle/>
          <a:p>
            <a:r>
              <a:rPr lang="en-US" altLang="en-US"/>
              <a:t>Electrostatics – Coulomb’s Law</a:t>
            </a:r>
          </a:p>
        </p:txBody>
      </p:sp>
      <p:sp>
        <p:nvSpPr>
          <p:cNvPr id="5123" name="Rectangle 3" descr="Rectangle: Click to edit Master text styles&#10;Second level&#10;Third level&#10;Fourth level&#10;Fifth level">
            <a:extLst>
              <a:ext uri="{FF2B5EF4-FFF2-40B4-BE49-F238E27FC236}">
                <a16:creationId xmlns:a16="http://schemas.microsoft.com/office/drawing/2014/main" id="{215AD565-B578-4824-A478-D342C1D56374}"/>
              </a:ext>
            </a:extLst>
          </p:cNvPr>
          <p:cNvSpPr>
            <a:spLocks noGrp="1" noChangeArrowheads="1"/>
          </p:cNvSpPr>
          <p:nvPr>
            <p:ph type="subTitle" idx="1"/>
          </p:nvPr>
        </p:nvSpPr>
        <p:spPr/>
        <p:txBody>
          <a:bodyP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9CAC111-A644-4C73-B88D-6396961B2712}"/>
              </a:ext>
            </a:extLst>
          </p:cNvPr>
          <p:cNvSpPr>
            <a:spLocks noGrp="1" noChangeArrowheads="1"/>
          </p:cNvSpPr>
          <p:nvPr>
            <p:ph type="title"/>
          </p:nvPr>
        </p:nvSpPr>
        <p:spPr/>
        <p:txBody>
          <a:bodyPr/>
          <a:lstStyle/>
          <a:p>
            <a:r>
              <a:rPr lang="en-US" altLang="en-US" sz="4000"/>
              <a:t>Coulomb’s Law</a:t>
            </a:r>
          </a:p>
        </p:txBody>
      </p:sp>
      <p:grpSp>
        <p:nvGrpSpPr>
          <p:cNvPr id="13366" name="Group 54">
            <a:extLst>
              <a:ext uri="{FF2B5EF4-FFF2-40B4-BE49-F238E27FC236}">
                <a16:creationId xmlns:a16="http://schemas.microsoft.com/office/drawing/2014/main" id="{627D3DB9-4FA5-4B0C-870C-C50C78D8641B}"/>
              </a:ext>
            </a:extLst>
          </p:cNvPr>
          <p:cNvGrpSpPr>
            <a:grpSpLocks/>
          </p:cNvGrpSpPr>
          <p:nvPr/>
        </p:nvGrpSpPr>
        <p:grpSpPr bwMode="auto">
          <a:xfrm>
            <a:off x="974725" y="4595813"/>
            <a:ext cx="1690688" cy="1690687"/>
            <a:chOff x="486" y="1442"/>
            <a:chExt cx="1065" cy="1065"/>
          </a:xfrm>
        </p:grpSpPr>
        <p:sp>
          <p:nvSpPr>
            <p:cNvPr id="6177" name="Oval 4">
              <a:extLst>
                <a:ext uri="{FF2B5EF4-FFF2-40B4-BE49-F238E27FC236}">
                  <a16:creationId xmlns:a16="http://schemas.microsoft.com/office/drawing/2014/main" id="{4DAE1AE2-E09E-4DD9-9FFF-2B9B91DFD244}"/>
                </a:ext>
              </a:extLst>
            </p:cNvPr>
            <p:cNvSpPr>
              <a:spLocks noChangeAspect="1" noChangeArrowheads="1"/>
            </p:cNvSpPr>
            <p:nvPr/>
          </p:nvSpPr>
          <p:spPr bwMode="auto">
            <a:xfrm>
              <a:off x="486" y="1462"/>
              <a:ext cx="1065" cy="10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grpSp>
          <p:nvGrpSpPr>
            <p:cNvPr id="6178" name="Group 11">
              <a:extLst>
                <a:ext uri="{FF2B5EF4-FFF2-40B4-BE49-F238E27FC236}">
                  <a16:creationId xmlns:a16="http://schemas.microsoft.com/office/drawing/2014/main" id="{34B5FA85-501F-4EBB-8E93-EE4B9D8B5029}"/>
                </a:ext>
              </a:extLst>
            </p:cNvPr>
            <p:cNvGrpSpPr>
              <a:grpSpLocks/>
            </p:cNvGrpSpPr>
            <p:nvPr/>
          </p:nvGrpSpPr>
          <p:grpSpPr bwMode="auto">
            <a:xfrm>
              <a:off x="486" y="1442"/>
              <a:ext cx="1065" cy="1065"/>
              <a:chOff x="486" y="1442"/>
              <a:chExt cx="1065" cy="1065"/>
            </a:xfrm>
          </p:grpSpPr>
          <p:sp>
            <p:nvSpPr>
              <p:cNvPr id="6179" name="Text Box 12">
                <a:extLst>
                  <a:ext uri="{FF2B5EF4-FFF2-40B4-BE49-F238E27FC236}">
                    <a16:creationId xmlns:a16="http://schemas.microsoft.com/office/drawing/2014/main" id="{81DF0CB9-24F6-4924-ACE4-328721004F77}"/>
                  </a:ext>
                </a:extLst>
              </p:cNvPr>
              <p:cNvSpPr txBox="1">
                <a:spLocks noChangeAspect="1" noChangeArrowheads="1"/>
              </p:cNvSpPr>
              <p:nvPr/>
            </p:nvSpPr>
            <p:spPr bwMode="auto">
              <a:xfrm>
                <a:off x="1058" y="1461"/>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0" name="Text Box 13">
                <a:extLst>
                  <a:ext uri="{FF2B5EF4-FFF2-40B4-BE49-F238E27FC236}">
                    <a16:creationId xmlns:a16="http://schemas.microsoft.com/office/drawing/2014/main" id="{4E91DE44-5CEA-49B4-B3E6-2DE9C4007936}"/>
                  </a:ext>
                </a:extLst>
              </p:cNvPr>
              <p:cNvSpPr txBox="1">
                <a:spLocks noChangeAspect="1" noChangeArrowheads="1"/>
              </p:cNvSpPr>
              <p:nvPr/>
            </p:nvSpPr>
            <p:spPr bwMode="auto">
              <a:xfrm>
                <a:off x="1242" y="1554"/>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1" name="Text Box 14">
                <a:extLst>
                  <a:ext uri="{FF2B5EF4-FFF2-40B4-BE49-F238E27FC236}">
                    <a16:creationId xmlns:a16="http://schemas.microsoft.com/office/drawing/2014/main" id="{A54F4B27-5161-497F-A716-713912926117}"/>
                  </a:ext>
                </a:extLst>
              </p:cNvPr>
              <p:cNvSpPr txBox="1">
                <a:spLocks noChangeAspect="1" noChangeArrowheads="1"/>
              </p:cNvSpPr>
              <p:nvPr/>
            </p:nvSpPr>
            <p:spPr bwMode="auto">
              <a:xfrm>
                <a:off x="1341" y="1684"/>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2" name="Text Box 15">
                <a:extLst>
                  <a:ext uri="{FF2B5EF4-FFF2-40B4-BE49-F238E27FC236}">
                    <a16:creationId xmlns:a16="http://schemas.microsoft.com/office/drawing/2014/main" id="{22EE9561-402E-4F8F-B35C-0ECEE360D90E}"/>
                  </a:ext>
                </a:extLst>
              </p:cNvPr>
              <p:cNvSpPr txBox="1">
                <a:spLocks noChangeAspect="1" noChangeArrowheads="1"/>
              </p:cNvSpPr>
              <p:nvPr/>
            </p:nvSpPr>
            <p:spPr bwMode="auto">
              <a:xfrm>
                <a:off x="1354" y="1851"/>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3" name="Text Box 16">
                <a:extLst>
                  <a:ext uri="{FF2B5EF4-FFF2-40B4-BE49-F238E27FC236}">
                    <a16:creationId xmlns:a16="http://schemas.microsoft.com/office/drawing/2014/main" id="{B924B45B-13D6-44F7-A0BD-F48EFCE771A9}"/>
                  </a:ext>
                </a:extLst>
              </p:cNvPr>
              <p:cNvSpPr txBox="1">
                <a:spLocks noChangeAspect="1" noChangeArrowheads="1"/>
              </p:cNvSpPr>
              <p:nvPr/>
            </p:nvSpPr>
            <p:spPr bwMode="auto">
              <a:xfrm>
                <a:off x="1115" y="1832"/>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4" name="Text Box 17">
                <a:extLst>
                  <a:ext uri="{FF2B5EF4-FFF2-40B4-BE49-F238E27FC236}">
                    <a16:creationId xmlns:a16="http://schemas.microsoft.com/office/drawing/2014/main" id="{E8965A35-1BFA-48CD-A597-27D6AF0B5D9A}"/>
                  </a:ext>
                </a:extLst>
              </p:cNvPr>
              <p:cNvSpPr txBox="1">
                <a:spLocks noChangeAspect="1" noChangeArrowheads="1"/>
              </p:cNvSpPr>
              <p:nvPr/>
            </p:nvSpPr>
            <p:spPr bwMode="auto">
              <a:xfrm>
                <a:off x="1340" y="2018"/>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5" name="Text Box 18">
                <a:extLst>
                  <a:ext uri="{FF2B5EF4-FFF2-40B4-BE49-F238E27FC236}">
                    <a16:creationId xmlns:a16="http://schemas.microsoft.com/office/drawing/2014/main" id="{42A3AC81-F310-4480-AA14-292911F47258}"/>
                  </a:ext>
                </a:extLst>
              </p:cNvPr>
              <p:cNvSpPr txBox="1">
                <a:spLocks noChangeAspect="1" noChangeArrowheads="1"/>
              </p:cNvSpPr>
              <p:nvPr/>
            </p:nvSpPr>
            <p:spPr bwMode="auto">
              <a:xfrm>
                <a:off x="1255" y="2166"/>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6" name="Text Box 19">
                <a:extLst>
                  <a:ext uri="{FF2B5EF4-FFF2-40B4-BE49-F238E27FC236}">
                    <a16:creationId xmlns:a16="http://schemas.microsoft.com/office/drawing/2014/main" id="{0AB53072-A87B-497C-B0CF-0F6C94E9DC58}"/>
                  </a:ext>
                </a:extLst>
              </p:cNvPr>
              <p:cNvSpPr txBox="1">
                <a:spLocks noChangeAspect="1" noChangeArrowheads="1"/>
              </p:cNvSpPr>
              <p:nvPr/>
            </p:nvSpPr>
            <p:spPr bwMode="auto">
              <a:xfrm>
                <a:off x="1016" y="205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7" name="Text Box 20">
                <a:extLst>
                  <a:ext uri="{FF2B5EF4-FFF2-40B4-BE49-F238E27FC236}">
                    <a16:creationId xmlns:a16="http://schemas.microsoft.com/office/drawing/2014/main" id="{BB9FFB55-FF12-4F55-B3B5-C58D7A63058B}"/>
                  </a:ext>
                </a:extLst>
              </p:cNvPr>
              <p:cNvSpPr txBox="1">
                <a:spLocks noChangeAspect="1" noChangeArrowheads="1"/>
              </p:cNvSpPr>
              <p:nvPr/>
            </p:nvSpPr>
            <p:spPr bwMode="auto">
              <a:xfrm>
                <a:off x="1114" y="2241"/>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8" name="Text Box 21">
                <a:extLst>
                  <a:ext uri="{FF2B5EF4-FFF2-40B4-BE49-F238E27FC236}">
                    <a16:creationId xmlns:a16="http://schemas.microsoft.com/office/drawing/2014/main" id="{AA2FA201-7D86-4C61-A422-080E1D02A267}"/>
                  </a:ext>
                </a:extLst>
              </p:cNvPr>
              <p:cNvSpPr txBox="1">
                <a:spLocks noChangeAspect="1" noChangeArrowheads="1"/>
              </p:cNvSpPr>
              <p:nvPr/>
            </p:nvSpPr>
            <p:spPr bwMode="auto">
              <a:xfrm>
                <a:off x="727" y="1907"/>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89" name="Text Box 22">
                <a:extLst>
                  <a:ext uri="{FF2B5EF4-FFF2-40B4-BE49-F238E27FC236}">
                    <a16:creationId xmlns:a16="http://schemas.microsoft.com/office/drawing/2014/main" id="{4AD6FB06-7059-4DBF-9DC7-B3C86C9AFD81}"/>
                  </a:ext>
                </a:extLst>
              </p:cNvPr>
              <p:cNvSpPr txBox="1">
                <a:spLocks noChangeAspect="1" noChangeArrowheads="1"/>
              </p:cNvSpPr>
              <p:nvPr/>
            </p:nvSpPr>
            <p:spPr bwMode="auto">
              <a:xfrm>
                <a:off x="861" y="2277"/>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0" name="Text Box 23">
                <a:extLst>
                  <a:ext uri="{FF2B5EF4-FFF2-40B4-BE49-F238E27FC236}">
                    <a16:creationId xmlns:a16="http://schemas.microsoft.com/office/drawing/2014/main" id="{31CBC1B7-8347-4CFF-9FEB-05184F3E4467}"/>
                  </a:ext>
                </a:extLst>
              </p:cNvPr>
              <p:cNvSpPr txBox="1">
                <a:spLocks noChangeAspect="1" noChangeArrowheads="1"/>
              </p:cNvSpPr>
              <p:nvPr/>
            </p:nvSpPr>
            <p:spPr bwMode="auto">
              <a:xfrm>
                <a:off x="527" y="205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1" name="Text Box 24">
                <a:extLst>
                  <a:ext uri="{FF2B5EF4-FFF2-40B4-BE49-F238E27FC236}">
                    <a16:creationId xmlns:a16="http://schemas.microsoft.com/office/drawing/2014/main" id="{7D87A2D2-7732-4346-9F92-94E38C66F69F}"/>
                  </a:ext>
                </a:extLst>
              </p:cNvPr>
              <p:cNvSpPr txBox="1">
                <a:spLocks noChangeAspect="1" noChangeArrowheads="1"/>
              </p:cNvSpPr>
              <p:nvPr/>
            </p:nvSpPr>
            <p:spPr bwMode="auto">
              <a:xfrm>
                <a:off x="626" y="218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2" name="Text Box 25">
                <a:extLst>
                  <a:ext uri="{FF2B5EF4-FFF2-40B4-BE49-F238E27FC236}">
                    <a16:creationId xmlns:a16="http://schemas.microsoft.com/office/drawing/2014/main" id="{AD9BA37C-20CA-4B68-BDA4-22569C6461AA}"/>
                  </a:ext>
                </a:extLst>
              </p:cNvPr>
              <p:cNvSpPr txBox="1">
                <a:spLocks noChangeAspect="1" noChangeArrowheads="1"/>
              </p:cNvSpPr>
              <p:nvPr/>
            </p:nvSpPr>
            <p:spPr bwMode="auto">
              <a:xfrm>
                <a:off x="683" y="1506"/>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3" name="Text Box 26">
                <a:extLst>
                  <a:ext uri="{FF2B5EF4-FFF2-40B4-BE49-F238E27FC236}">
                    <a16:creationId xmlns:a16="http://schemas.microsoft.com/office/drawing/2014/main" id="{681AE4B3-4BD0-4B6A-8CB6-D78C286519E1}"/>
                  </a:ext>
                </a:extLst>
              </p:cNvPr>
              <p:cNvSpPr txBox="1">
                <a:spLocks noChangeAspect="1" noChangeArrowheads="1"/>
              </p:cNvSpPr>
              <p:nvPr/>
            </p:nvSpPr>
            <p:spPr bwMode="auto">
              <a:xfrm>
                <a:off x="880" y="1684"/>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4" name="Text Box 27">
                <a:extLst>
                  <a:ext uri="{FF2B5EF4-FFF2-40B4-BE49-F238E27FC236}">
                    <a16:creationId xmlns:a16="http://schemas.microsoft.com/office/drawing/2014/main" id="{04EC304B-DF08-4ED3-830F-DE02AB3462E7}"/>
                  </a:ext>
                </a:extLst>
              </p:cNvPr>
              <p:cNvSpPr txBox="1">
                <a:spLocks noChangeAspect="1" noChangeArrowheads="1"/>
              </p:cNvSpPr>
              <p:nvPr/>
            </p:nvSpPr>
            <p:spPr bwMode="auto">
              <a:xfrm>
                <a:off x="861" y="1442"/>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5" name="Text Box 28">
                <a:extLst>
                  <a:ext uri="{FF2B5EF4-FFF2-40B4-BE49-F238E27FC236}">
                    <a16:creationId xmlns:a16="http://schemas.microsoft.com/office/drawing/2014/main" id="{F9EED86D-4501-4A04-B058-20EC661B9494}"/>
                  </a:ext>
                </a:extLst>
              </p:cNvPr>
              <p:cNvSpPr txBox="1">
                <a:spLocks noChangeAspect="1" noChangeArrowheads="1"/>
              </p:cNvSpPr>
              <p:nvPr/>
            </p:nvSpPr>
            <p:spPr bwMode="auto">
              <a:xfrm>
                <a:off x="486" y="1851"/>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6196" name="Text Box 29">
                <a:extLst>
                  <a:ext uri="{FF2B5EF4-FFF2-40B4-BE49-F238E27FC236}">
                    <a16:creationId xmlns:a16="http://schemas.microsoft.com/office/drawing/2014/main" id="{12E23034-AE82-4F5F-880A-BD3FEE4AA598}"/>
                  </a:ext>
                </a:extLst>
              </p:cNvPr>
              <p:cNvSpPr txBox="1">
                <a:spLocks noChangeAspect="1" noChangeArrowheads="1"/>
              </p:cNvSpPr>
              <p:nvPr/>
            </p:nvSpPr>
            <p:spPr bwMode="auto">
              <a:xfrm>
                <a:off x="527" y="166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grpSp>
      </p:grpSp>
      <p:grpSp>
        <p:nvGrpSpPr>
          <p:cNvPr id="13367" name="Group 55">
            <a:extLst>
              <a:ext uri="{FF2B5EF4-FFF2-40B4-BE49-F238E27FC236}">
                <a16:creationId xmlns:a16="http://schemas.microsoft.com/office/drawing/2014/main" id="{B235A2CA-40AC-434E-96D6-2FF38339A3B2}"/>
              </a:ext>
            </a:extLst>
          </p:cNvPr>
          <p:cNvGrpSpPr>
            <a:grpSpLocks/>
          </p:cNvGrpSpPr>
          <p:nvPr/>
        </p:nvGrpSpPr>
        <p:grpSpPr bwMode="auto">
          <a:xfrm>
            <a:off x="6508750" y="4459288"/>
            <a:ext cx="1690688" cy="1773237"/>
            <a:chOff x="4138" y="1384"/>
            <a:chExt cx="1065" cy="1117"/>
          </a:xfrm>
        </p:grpSpPr>
        <p:sp>
          <p:nvSpPr>
            <p:cNvPr id="6156" name="Oval 8">
              <a:extLst>
                <a:ext uri="{FF2B5EF4-FFF2-40B4-BE49-F238E27FC236}">
                  <a16:creationId xmlns:a16="http://schemas.microsoft.com/office/drawing/2014/main" id="{FAA1BADB-9794-43AC-9609-C5D14DADC66C}"/>
                </a:ext>
              </a:extLst>
            </p:cNvPr>
            <p:cNvSpPr>
              <a:spLocks noChangeAspect="1" noChangeArrowheads="1"/>
            </p:cNvSpPr>
            <p:nvPr/>
          </p:nvSpPr>
          <p:spPr bwMode="auto">
            <a:xfrm>
              <a:off x="4138" y="1482"/>
              <a:ext cx="1065" cy="10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6157" name="Text Box 30">
              <a:extLst>
                <a:ext uri="{FF2B5EF4-FFF2-40B4-BE49-F238E27FC236}">
                  <a16:creationId xmlns:a16="http://schemas.microsoft.com/office/drawing/2014/main" id="{8BB7B75D-BAE5-494A-ABCA-FA817704EE7D}"/>
                </a:ext>
              </a:extLst>
            </p:cNvPr>
            <p:cNvSpPr txBox="1">
              <a:spLocks noChangeArrowheads="1"/>
            </p:cNvSpPr>
            <p:nvPr/>
          </p:nvSpPr>
          <p:spPr bwMode="auto">
            <a:xfrm>
              <a:off x="4670" y="138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58" name="Text Box 31">
              <a:extLst>
                <a:ext uri="{FF2B5EF4-FFF2-40B4-BE49-F238E27FC236}">
                  <a16:creationId xmlns:a16="http://schemas.microsoft.com/office/drawing/2014/main" id="{834FC0FB-C016-411B-A24F-FA2D772DFF83}"/>
                </a:ext>
              </a:extLst>
            </p:cNvPr>
            <p:cNvSpPr txBox="1">
              <a:spLocks noChangeArrowheads="1"/>
            </p:cNvSpPr>
            <p:nvPr/>
          </p:nvSpPr>
          <p:spPr bwMode="auto">
            <a:xfrm>
              <a:off x="4482" y="138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grpSp>
          <p:nvGrpSpPr>
            <p:cNvPr id="6159" name="Group 32">
              <a:extLst>
                <a:ext uri="{FF2B5EF4-FFF2-40B4-BE49-F238E27FC236}">
                  <a16:creationId xmlns:a16="http://schemas.microsoft.com/office/drawing/2014/main" id="{8453BED0-FDE3-499F-AF73-BF421D750A29}"/>
                </a:ext>
              </a:extLst>
            </p:cNvPr>
            <p:cNvGrpSpPr>
              <a:grpSpLocks/>
            </p:cNvGrpSpPr>
            <p:nvPr/>
          </p:nvGrpSpPr>
          <p:grpSpPr bwMode="auto">
            <a:xfrm>
              <a:off x="4138" y="1462"/>
              <a:ext cx="1065" cy="1039"/>
              <a:chOff x="4138" y="1462"/>
              <a:chExt cx="1065" cy="1039"/>
            </a:xfrm>
          </p:grpSpPr>
          <p:sp>
            <p:nvSpPr>
              <p:cNvPr id="6160" name="Text Box 33">
                <a:extLst>
                  <a:ext uri="{FF2B5EF4-FFF2-40B4-BE49-F238E27FC236}">
                    <a16:creationId xmlns:a16="http://schemas.microsoft.com/office/drawing/2014/main" id="{5E402412-7BF6-421E-BD73-D66C8AAFBCF4}"/>
                  </a:ext>
                </a:extLst>
              </p:cNvPr>
              <p:cNvSpPr txBox="1">
                <a:spLocks noChangeArrowheads="1"/>
              </p:cNvSpPr>
              <p:nvPr/>
            </p:nvSpPr>
            <p:spPr bwMode="auto">
              <a:xfrm>
                <a:off x="5015" y="1788"/>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1" name="Text Box 34">
                <a:extLst>
                  <a:ext uri="{FF2B5EF4-FFF2-40B4-BE49-F238E27FC236}">
                    <a16:creationId xmlns:a16="http://schemas.microsoft.com/office/drawing/2014/main" id="{32D5379C-5946-41E1-9D21-5F716DEC5A4F}"/>
                  </a:ext>
                </a:extLst>
              </p:cNvPr>
              <p:cNvSpPr txBox="1">
                <a:spLocks noChangeArrowheads="1"/>
              </p:cNvSpPr>
              <p:nvPr/>
            </p:nvSpPr>
            <p:spPr bwMode="auto">
              <a:xfrm>
                <a:off x="4326" y="1462"/>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2" name="Text Box 35">
                <a:extLst>
                  <a:ext uri="{FF2B5EF4-FFF2-40B4-BE49-F238E27FC236}">
                    <a16:creationId xmlns:a16="http://schemas.microsoft.com/office/drawing/2014/main" id="{040A7D11-A83F-42EB-B754-15B6A27C20AA}"/>
                  </a:ext>
                </a:extLst>
              </p:cNvPr>
              <p:cNvSpPr txBox="1">
                <a:spLocks noChangeArrowheads="1"/>
              </p:cNvSpPr>
              <p:nvPr/>
            </p:nvSpPr>
            <p:spPr bwMode="auto">
              <a:xfrm>
                <a:off x="4138" y="1713"/>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3" name="Text Box 36">
                <a:extLst>
                  <a:ext uri="{FF2B5EF4-FFF2-40B4-BE49-F238E27FC236}">
                    <a16:creationId xmlns:a16="http://schemas.microsoft.com/office/drawing/2014/main" id="{71D54A5D-C63E-4607-8162-F0AACA979336}"/>
                  </a:ext>
                </a:extLst>
              </p:cNvPr>
              <p:cNvSpPr txBox="1">
                <a:spLocks noChangeArrowheads="1"/>
              </p:cNvSpPr>
              <p:nvPr/>
            </p:nvSpPr>
            <p:spPr bwMode="auto">
              <a:xfrm>
                <a:off x="4138" y="187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4" name="Text Box 37">
                <a:extLst>
                  <a:ext uri="{FF2B5EF4-FFF2-40B4-BE49-F238E27FC236}">
                    <a16:creationId xmlns:a16="http://schemas.microsoft.com/office/drawing/2014/main" id="{B1A78D12-7AC3-48E9-956E-754DA54E7371}"/>
                  </a:ext>
                </a:extLst>
              </p:cNvPr>
              <p:cNvSpPr txBox="1">
                <a:spLocks noChangeArrowheads="1"/>
              </p:cNvSpPr>
              <p:nvPr/>
            </p:nvSpPr>
            <p:spPr bwMode="auto">
              <a:xfrm>
                <a:off x="4204" y="2039"/>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5" name="Text Box 38">
                <a:extLst>
                  <a:ext uri="{FF2B5EF4-FFF2-40B4-BE49-F238E27FC236}">
                    <a16:creationId xmlns:a16="http://schemas.microsoft.com/office/drawing/2014/main" id="{FC4646DA-E680-4B77-BC30-210CA130F0D6}"/>
                  </a:ext>
                </a:extLst>
              </p:cNvPr>
              <p:cNvSpPr txBox="1">
                <a:spLocks noChangeArrowheads="1"/>
              </p:cNvSpPr>
              <p:nvPr/>
            </p:nvSpPr>
            <p:spPr bwMode="auto">
              <a:xfrm>
                <a:off x="4956" y="1615"/>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6" name="Text Box 39">
                <a:extLst>
                  <a:ext uri="{FF2B5EF4-FFF2-40B4-BE49-F238E27FC236}">
                    <a16:creationId xmlns:a16="http://schemas.microsoft.com/office/drawing/2014/main" id="{2183A17D-AD9D-4147-AF66-B47503940E50}"/>
                  </a:ext>
                </a:extLst>
              </p:cNvPr>
              <p:cNvSpPr txBox="1">
                <a:spLocks noChangeArrowheads="1"/>
              </p:cNvSpPr>
              <p:nvPr/>
            </p:nvSpPr>
            <p:spPr bwMode="auto">
              <a:xfrm>
                <a:off x="4989" y="196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7" name="Text Box 40">
                <a:extLst>
                  <a:ext uri="{FF2B5EF4-FFF2-40B4-BE49-F238E27FC236}">
                    <a16:creationId xmlns:a16="http://schemas.microsoft.com/office/drawing/2014/main" id="{5186DC5B-5132-45DD-A514-C4913CBF9388}"/>
                  </a:ext>
                </a:extLst>
              </p:cNvPr>
              <p:cNvSpPr txBox="1">
                <a:spLocks noChangeArrowheads="1"/>
              </p:cNvSpPr>
              <p:nvPr/>
            </p:nvSpPr>
            <p:spPr bwMode="auto">
              <a:xfrm>
                <a:off x="4232" y="1558"/>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8" name="Text Box 41">
                <a:extLst>
                  <a:ext uri="{FF2B5EF4-FFF2-40B4-BE49-F238E27FC236}">
                    <a16:creationId xmlns:a16="http://schemas.microsoft.com/office/drawing/2014/main" id="{24E059DB-222F-492E-9F92-63F3F147DAFC}"/>
                  </a:ext>
                </a:extLst>
              </p:cNvPr>
              <p:cNvSpPr txBox="1">
                <a:spLocks noChangeArrowheads="1"/>
              </p:cNvSpPr>
              <p:nvPr/>
            </p:nvSpPr>
            <p:spPr bwMode="auto">
              <a:xfrm>
                <a:off x="4897" y="2101"/>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69" name="Text Box 42">
                <a:extLst>
                  <a:ext uri="{FF2B5EF4-FFF2-40B4-BE49-F238E27FC236}">
                    <a16:creationId xmlns:a16="http://schemas.microsoft.com/office/drawing/2014/main" id="{8CAE4ED3-2D94-4422-9BE8-3DF55FA3D27F}"/>
                  </a:ext>
                </a:extLst>
              </p:cNvPr>
              <p:cNvSpPr txBox="1">
                <a:spLocks noChangeArrowheads="1"/>
              </p:cNvSpPr>
              <p:nvPr/>
            </p:nvSpPr>
            <p:spPr bwMode="auto">
              <a:xfrm>
                <a:off x="4768" y="2197"/>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0" name="Text Box 43">
                <a:extLst>
                  <a:ext uri="{FF2B5EF4-FFF2-40B4-BE49-F238E27FC236}">
                    <a16:creationId xmlns:a16="http://schemas.microsoft.com/office/drawing/2014/main" id="{90520669-28A2-4AB8-9502-F03D12529E53}"/>
                  </a:ext>
                </a:extLst>
              </p:cNvPr>
              <p:cNvSpPr txBox="1">
                <a:spLocks noChangeArrowheads="1"/>
              </p:cNvSpPr>
              <p:nvPr/>
            </p:nvSpPr>
            <p:spPr bwMode="auto">
              <a:xfrm>
                <a:off x="4580" y="227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1" name="Text Box 44">
                <a:extLst>
                  <a:ext uri="{FF2B5EF4-FFF2-40B4-BE49-F238E27FC236}">
                    <a16:creationId xmlns:a16="http://schemas.microsoft.com/office/drawing/2014/main" id="{65F57BCD-1B7E-4E2B-A385-A80935C3F094}"/>
                  </a:ext>
                </a:extLst>
              </p:cNvPr>
              <p:cNvSpPr txBox="1">
                <a:spLocks noChangeArrowheads="1"/>
              </p:cNvSpPr>
              <p:nvPr/>
            </p:nvSpPr>
            <p:spPr bwMode="auto">
              <a:xfrm>
                <a:off x="4358" y="215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2" name="Text Box 45">
                <a:extLst>
                  <a:ext uri="{FF2B5EF4-FFF2-40B4-BE49-F238E27FC236}">
                    <a16:creationId xmlns:a16="http://schemas.microsoft.com/office/drawing/2014/main" id="{170315C7-BA8A-4199-9725-8DFB4AF62581}"/>
                  </a:ext>
                </a:extLst>
              </p:cNvPr>
              <p:cNvSpPr txBox="1">
                <a:spLocks noChangeArrowheads="1"/>
              </p:cNvSpPr>
              <p:nvPr/>
            </p:nvSpPr>
            <p:spPr bwMode="auto">
              <a:xfrm>
                <a:off x="4858" y="1462"/>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3" name="Text Box 46">
                <a:extLst>
                  <a:ext uri="{FF2B5EF4-FFF2-40B4-BE49-F238E27FC236}">
                    <a16:creationId xmlns:a16="http://schemas.microsoft.com/office/drawing/2014/main" id="{A4F1695F-4BD7-475F-A17F-5C43E98C086E}"/>
                  </a:ext>
                </a:extLst>
              </p:cNvPr>
              <p:cNvSpPr txBox="1">
                <a:spLocks noChangeArrowheads="1"/>
              </p:cNvSpPr>
              <p:nvPr/>
            </p:nvSpPr>
            <p:spPr bwMode="auto">
              <a:xfrm>
                <a:off x="4452" y="1597"/>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4" name="Text Box 47">
                <a:extLst>
                  <a:ext uri="{FF2B5EF4-FFF2-40B4-BE49-F238E27FC236}">
                    <a16:creationId xmlns:a16="http://schemas.microsoft.com/office/drawing/2014/main" id="{3D1EC580-42B4-4FF8-834F-8F3A58AAD090}"/>
                  </a:ext>
                </a:extLst>
              </p:cNvPr>
              <p:cNvSpPr txBox="1">
                <a:spLocks noChangeArrowheads="1"/>
              </p:cNvSpPr>
              <p:nvPr/>
            </p:nvSpPr>
            <p:spPr bwMode="auto">
              <a:xfrm>
                <a:off x="4736" y="173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5" name="Text Box 48">
                <a:extLst>
                  <a:ext uri="{FF2B5EF4-FFF2-40B4-BE49-F238E27FC236}">
                    <a16:creationId xmlns:a16="http://schemas.microsoft.com/office/drawing/2014/main" id="{D98CA43A-287F-4D3C-A3ED-E24DBAB8F5FB}"/>
                  </a:ext>
                </a:extLst>
              </p:cNvPr>
              <p:cNvSpPr txBox="1">
                <a:spLocks noChangeArrowheads="1"/>
              </p:cNvSpPr>
              <p:nvPr/>
            </p:nvSpPr>
            <p:spPr bwMode="auto">
              <a:xfrm>
                <a:off x="4358" y="1865"/>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6176" name="Text Box 49">
                <a:extLst>
                  <a:ext uri="{FF2B5EF4-FFF2-40B4-BE49-F238E27FC236}">
                    <a16:creationId xmlns:a16="http://schemas.microsoft.com/office/drawing/2014/main" id="{4286E89C-6A3A-425F-934B-3A01FFC3FCA3}"/>
                  </a:ext>
                </a:extLst>
              </p:cNvPr>
              <p:cNvSpPr txBox="1">
                <a:spLocks noChangeArrowheads="1"/>
              </p:cNvSpPr>
              <p:nvPr/>
            </p:nvSpPr>
            <p:spPr bwMode="auto">
              <a:xfrm>
                <a:off x="4674" y="196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grpSp>
      </p:grpSp>
      <p:sp>
        <p:nvSpPr>
          <p:cNvPr id="6149" name="Text Box 67">
            <a:extLst>
              <a:ext uri="{FF2B5EF4-FFF2-40B4-BE49-F238E27FC236}">
                <a16:creationId xmlns:a16="http://schemas.microsoft.com/office/drawing/2014/main" id="{CAA79AEE-5BAF-4BE3-AC39-84F161246C05}"/>
              </a:ext>
            </a:extLst>
          </p:cNvPr>
          <p:cNvSpPr txBox="1">
            <a:spLocks noChangeArrowheads="1"/>
          </p:cNvSpPr>
          <p:nvPr/>
        </p:nvSpPr>
        <p:spPr bwMode="auto">
          <a:xfrm>
            <a:off x="3617913" y="25638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13380" name="Rectangle 68" descr="Rectangle: Click to edit Master text styles&#10;Second level&#10;Third level&#10;Fourth level&#10;Fifth level">
            <a:extLst>
              <a:ext uri="{FF2B5EF4-FFF2-40B4-BE49-F238E27FC236}">
                <a16:creationId xmlns:a16="http://schemas.microsoft.com/office/drawing/2014/main" id="{4B8F057D-ABB7-480D-A06C-3C5F2FA73F3C}"/>
              </a:ext>
            </a:extLst>
          </p:cNvPr>
          <p:cNvSpPr>
            <a:spLocks noChangeArrowheads="1"/>
          </p:cNvSpPr>
          <p:nvPr/>
        </p:nvSpPr>
        <p:spPr bwMode="auto">
          <a:xfrm>
            <a:off x="838200" y="1573213"/>
            <a:ext cx="7772400" cy="259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90000"/>
              <a:buChar char="•"/>
              <a:defRPr sz="3200">
                <a:solidFill>
                  <a:schemeClr val="tx1"/>
                </a:solidFill>
                <a:latin typeface="Tahoma" panose="020B0604030504040204" pitchFamily="34" charset="0"/>
                <a:cs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cs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cs typeface="Tahoma" panose="020B0604030504040204" pitchFamily="34" charset="0"/>
              </a:defRPr>
            </a:lvl3pPr>
            <a:lvl4pPr marL="1600200" indent="-228600">
              <a:spcBef>
                <a:spcPct val="20000"/>
              </a:spcBef>
              <a:buClr>
                <a:schemeClr val="hlink"/>
              </a:buClr>
              <a:buChar char="–"/>
              <a:defRPr sz="2000">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20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cs typeface="Tahoma" panose="020B0604030504040204" pitchFamily="34" charset="0"/>
              </a:defRPr>
            </a:lvl9pPr>
          </a:lstStyle>
          <a:p>
            <a:r>
              <a:rPr lang="en-US" altLang="en-US" sz="2800"/>
              <a:t>Charles Coulomb discovered that the repulsive force due to similar charges or the attractive force of dissimilar charges was inversely proportional to the square of the distance between the two charged bodies.</a:t>
            </a:r>
          </a:p>
        </p:txBody>
      </p:sp>
      <p:grpSp>
        <p:nvGrpSpPr>
          <p:cNvPr id="13384" name="Group 72">
            <a:extLst>
              <a:ext uri="{FF2B5EF4-FFF2-40B4-BE49-F238E27FC236}">
                <a16:creationId xmlns:a16="http://schemas.microsoft.com/office/drawing/2014/main" id="{435961F2-5017-4793-8978-6D93B70EE6EC}"/>
              </a:ext>
            </a:extLst>
          </p:cNvPr>
          <p:cNvGrpSpPr>
            <a:grpSpLocks/>
          </p:cNvGrpSpPr>
          <p:nvPr/>
        </p:nvGrpSpPr>
        <p:grpSpPr bwMode="auto">
          <a:xfrm>
            <a:off x="1798638" y="4697413"/>
            <a:ext cx="5557837" cy="931862"/>
            <a:chOff x="1679" y="2911"/>
            <a:chExt cx="2421" cy="587"/>
          </a:xfrm>
        </p:grpSpPr>
        <p:sp>
          <p:nvSpPr>
            <p:cNvPr id="6152" name="Line 56">
              <a:extLst>
                <a:ext uri="{FF2B5EF4-FFF2-40B4-BE49-F238E27FC236}">
                  <a16:creationId xmlns:a16="http://schemas.microsoft.com/office/drawing/2014/main" id="{3DA3067B-4C44-48F2-B89E-0DA9252C35C5}"/>
                </a:ext>
              </a:extLst>
            </p:cNvPr>
            <p:cNvSpPr>
              <a:spLocks noChangeShapeType="1"/>
            </p:cNvSpPr>
            <p:nvPr/>
          </p:nvSpPr>
          <p:spPr bwMode="auto">
            <a:xfrm>
              <a:off x="3031" y="3383"/>
              <a:ext cx="106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3" name="Line 66">
              <a:extLst>
                <a:ext uri="{FF2B5EF4-FFF2-40B4-BE49-F238E27FC236}">
                  <a16:creationId xmlns:a16="http://schemas.microsoft.com/office/drawing/2014/main" id="{FE02649D-5D93-4DBE-8B5C-26CF99047199}"/>
                </a:ext>
              </a:extLst>
            </p:cNvPr>
            <p:cNvSpPr>
              <a:spLocks noChangeShapeType="1"/>
            </p:cNvSpPr>
            <p:nvPr/>
          </p:nvSpPr>
          <p:spPr bwMode="auto">
            <a:xfrm flipH="1">
              <a:off x="1679" y="3383"/>
              <a:ext cx="106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4" name="Text Box 69">
              <a:extLst>
                <a:ext uri="{FF2B5EF4-FFF2-40B4-BE49-F238E27FC236}">
                  <a16:creationId xmlns:a16="http://schemas.microsoft.com/office/drawing/2014/main" id="{1FF4A58E-6F55-40F2-B826-0030EC73D317}"/>
                </a:ext>
              </a:extLst>
            </p:cNvPr>
            <p:cNvSpPr txBox="1">
              <a:spLocks noChangeArrowheads="1"/>
            </p:cNvSpPr>
            <p:nvPr/>
          </p:nvSpPr>
          <p:spPr bwMode="auto">
            <a:xfrm>
              <a:off x="2682" y="3267"/>
              <a:ext cx="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t>r</a:t>
              </a:r>
            </a:p>
          </p:txBody>
        </p:sp>
        <p:sp>
          <p:nvSpPr>
            <p:cNvPr id="6155" name="Text Box 70">
              <a:extLst>
                <a:ext uri="{FF2B5EF4-FFF2-40B4-BE49-F238E27FC236}">
                  <a16:creationId xmlns:a16="http://schemas.microsoft.com/office/drawing/2014/main" id="{BE2170C3-C4EA-40E4-9B8A-F182875A5B73}"/>
                </a:ext>
              </a:extLst>
            </p:cNvPr>
            <p:cNvSpPr txBox="1">
              <a:spLocks noChangeArrowheads="1"/>
            </p:cNvSpPr>
            <p:nvPr/>
          </p:nvSpPr>
          <p:spPr bwMode="auto">
            <a:xfrm>
              <a:off x="2422" y="2911"/>
              <a:ext cx="8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dirty="0"/>
                <a:t>F </a:t>
              </a:r>
              <a:r>
                <a:rPr lang="en-US" altLang="en-US" b="1" dirty="0">
                  <a:sym typeface="Symbol" panose="05050102010706020507" pitchFamily="18" charset="2"/>
                </a:rPr>
                <a:t> 1/r</a:t>
              </a:r>
              <a:r>
                <a:rPr lang="en-US" altLang="en-US" b="1" baseline="30000" dirty="0">
                  <a:sym typeface="Symbol" panose="05050102010706020507" pitchFamily="18" charset="2"/>
                </a:rPr>
                <a:t>2</a:t>
              </a:r>
              <a:endParaRPr lang="en-US" altLang="en-US" b="1"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80"/>
                                        </p:tgtEl>
                                        <p:attrNameLst>
                                          <p:attrName>style.visibility</p:attrName>
                                        </p:attrNameLst>
                                      </p:cBhvr>
                                      <p:to>
                                        <p:strVal val="visible"/>
                                      </p:to>
                                    </p:set>
                                    <p:animEffect transition="in" filter="checkerboard(across)">
                                      <p:cBhvr>
                                        <p:cTn id="7" dur="1000"/>
                                        <p:tgtEl>
                                          <p:spTgt spid="133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3366"/>
                                        </p:tgtEl>
                                        <p:attrNameLst>
                                          <p:attrName>style.visibility</p:attrName>
                                        </p:attrNameLst>
                                      </p:cBhvr>
                                      <p:to>
                                        <p:strVal val="visible"/>
                                      </p:to>
                                    </p:set>
                                    <p:animEffect transition="in" filter="dissolve">
                                      <p:cBhvr>
                                        <p:cTn id="12" dur="500"/>
                                        <p:tgtEl>
                                          <p:spTgt spid="13366"/>
                                        </p:tgtEl>
                                      </p:cBhvr>
                                    </p:animEffect>
                                  </p:childTnLst>
                                </p:cTn>
                              </p:par>
                              <p:par>
                                <p:cTn id="13" presetID="9" presetClass="entr" presetSubtype="0" fill="hold" nodeType="withEffect">
                                  <p:stCondLst>
                                    <p:cond delay="0"/>
                                  </p:stCondLst>
                                  <p:childTnLst>
                                    <p:set>
                                      <p:cBhvr>
                                        <p:cTn id="14" dur="1" fill="hold">
                                          <p:stCondLst>
                                            <p:cond delay="0"/>
                                          </p:stCondLst>
                                        </p:cTn>
                                        <p:tgtEl>
                                          <p:spTgt spid="13367"/>
                                        </p:tgtEl>
                                        <p:attrNameLst>
                                          <p:attrName>style.visibility</p:attrName>
                                        </p:attrNameLst>
                                      </p:cBhvr>
                                      <p:to>
                                        <p:strVal val="visible"/>
                                      </p:to>
                                    </p:set>
                                    <p:animEffect transition="in" filter="dissolve">
                                      <p:cBhvr>
                                        <p:cTn id="15" dur="500"/>
                                        <p:tgtEl>
                                          <p:spTgt spid="1336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13384"/>
                                        </p:tgtEl>
                                        <p:attrNameLst>
                                          <p:attrName>style.visibility</p:attrName>
                                        </p:attrNameLst>
                                      </p:cBhvr>
                                      <p:to>
                                        <p:strVal val="visible"/>
                                      </p:to>
                                    </p:set>
                                    <p:anim calcmode="lin" valueType="num">
                                      <p:cBhvr additive="base">
                                        <p:cTn id="20" dur="1000" fill="hold"/>
                                        <p:tgtEl>
                                          <p:spTgt spid="13384"/>
                                        </p:tgtEl>
                                        <p:attrNameLst>
                                          <p:attrName>ppt_x</p:attrName>
                                        </p:attrNameLst>
                                      </p:cBhvr>
                                      <p:tavLst>
                                        <p:tav tm="0">
                                          <p:val>
                                            <p:strVal val="#ppt_x"/>
                                          </p:val>
                                        </p:tav>
                                        <p:tav tm="100000">
                                          <p:val>
                                            <p:strVal val="#ppt_x"/>
                                          </p:val>
                                        </p:tav>
                                      </p:tavLst>
                                    </p:anim>
                                    <p:anim calcmode="lin" valueType="num">
                                      <p:cBhvr additive="base">
                                        <p:cTn id="21" dur="1000" fill="hold"/>
                                        <p:tgtEl>
                                          <p:spTgt spid="133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8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3A61168-CFD5-4BD2-A73F-55114DD8CED3}"/>
              </a:ext>
            </a:extLst>
          </p:cNvPr>
          <p:cNvSpPr>
            <a:spLocks noGrp="1" noChangeArrowheads="1"/>
          </p:cNvSpPr>
          <p:nvPr>
            <p:ph type="title"/>
          </p:nvPr>
        </p:nvSpPr>
        <p:spPr/>
        <p:txBody>
          <a:bodyPr/>
          <a:lstStyle/>
          <a:p>
            <a:r>
              <a:rPr lang="en-US" altLang="en-US" sz="4000"/>
              <a:t>Coulomb’s Law</a:t>
            </a:r>
          </a:p>
        </p:txBody>
      </p:sp>
      <p:sp>
        <p:nvSpPr>
          <p:cNvPr id="39939" name="Rectangle 3" descr="Rectangle: Click to edit Master text styles&#10;Second level&#10;Third level&#10;Fourth level&#10;Fifth level">
            <a:extLst>
              <a:ext uri="{FF2B5EF4-FFF2-40B4-BE49-F238E27FC236}">
                <a16:creationId xmlns:a16="http://schemas.microsoft.com/office/drawing/2014/main" id="{FC8E78A6-3D7A-4314-B277-A9AC134E3F49}"/>
              </a:ext>
            </a:extLst>
          </p:cNvPr>
          <p:cNvSpPr>
            <a:spLocks noGrp="1" noChangeArrowheads="1"/>
          </p:cNvSpPr>
          <p:nvPr>
            <p:ph type="body" idx="1"/>
          </p:nvPr>
        </p:nvSpPr>
        <p:spPr/>
        <p:txBody>
          <a:bodyPr/>
          <a:lstStyle/>
          <a:p>
            <a:r>
              <a:rPr lang="en-US" altLang="en-US" sz="2800"/>
              <a:t>Coulomb further discovered that the force was proportional to the product of the charge on each of the objects.</a:t>
            </a:r>
          </a:p>
        </p:txBody>
      </p:sp>
      <p:grpSp>
        <p:nvGrpSpPr>
          <p:cNvPr id="39940" name="Group 4">
            <a:extLst>
              <a:ext uri="{FF2B5EF4-FFF2-40B4-BE49-F238E27FC236}">
                <a16:creationId xmlns:a16="http://schemas.microsoft.com/office/drawing/2014/main" id="{A847C7D7-24CE-4C0B-8E62-8870666E601B}"/>
              </a:ext>
            </a:extLst>
          </p:cNvPr>
          <p:cNvGrpSpPr>
            <a:grpSpLocks/>
          </p:cNvGrpSpPr>
          <p:nvPr/>
        </p:nvGrpSpPr>
        <p:grpSpPr bwMode="auto">
          <a:xfrm>
            <a:off x="974725" y="4124325"/>
            <a:ext cx="1690688" cy="1690688"/>
            <a:chOff x="486" y="1442"/>
            <a:chExt cx="1065" cy="1065"/>
          </a:xfrm>
        </p:grpSpPr>
        <p:sp>
          <p:nvSpPr>
            <p:cNvPr id="7200" name="Oval 5">
              <a:extLst>
                <a:ext uri="{FF2B5EF4-FFF2-40B4-BE49-F238E27FC236}">
                  <a16:creationId xmlns:a16="http://schemas.microsoft.com/office/drawing/2014/main" id="{7928189F-324A-4816-BE79-4AB3FA2B9976}"/>
                </a:ext>
              </a:extLst>
            </p:cNvPr>
            <p:cNvSpPr>
              <a:spLocks noChangeAspect="1" noChangeArrowheads="1"/>
            </p:cNvSpPr>
            <p:nvPr/>
          </p:nvSpPr>
          <p:spPr bwMode="auto">
            <a:xfrm>
              <a:off x="486" y="1462"/>
              <a:ext cx="1065" cy="10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grpSp>
          <p:nvGrpSpPr>
            <p:cNvPr id="7201" name="Group 6">
              <a:extLst>
                <a:ext uri="{FF2B5EF4-FFF2-40B4-BE49-F238E27FC236}">
                  <a16:creationId xmlns:a16="http://schemas.microsoft.com/office/drawing/2014/main" id="{C45CB1C7-32CE-401E-A465-759E48C1CA35}"/>
                </a:ext>
              </a:extLst>
            </p:cNvPr>
            <p:cNvGrpSpPr>
              <a:grpSpLocks/>
            </p:cNvGrpSpPr>
            <p:nvPr/>
          </p:nvGrpSpPr>
          <p:grpSpPr bwMode="auto">
            <a:xfrm>
              <a:off x="486" y="1442"/>
              <a:ext cx="1065" cy="1065"/>
              <a:chOff x="486" y="1442"/>
              <a:chExt cx="1065" cy="1065"/>
            </a:xfrm>
          </p:grpSpPr>
          <p:sp>
            <p:nvSpPr>
              <p:cNvPr id="7202" name="Text Box 7">
                <a:extLst>
                  <a:ext uri="{FF2B5EF4-FFF2-40B4-BE49-F238E27FC236}">
                    <a16:creationId xmlns:a16="http://schemas.microsoft.com/office/drawing/2014/main" id="{1A787DE6-21B9-40E2-8562-D16813BCCFDE}"/>
                  </a:ext>
                </a:extLst>
              </p:cNvPr>
              <p:cNvSpPr txBox="1">
                <a:spLocks noChangeAspect="1" noChangeArrowheads="1"/>
              </p:cNvSpPr>
              <p:nvPr/>
            </p:nvSpPr>
            <p:spPr bwMode="auto">
              <a:xfrm>
                <a:off x="1058" y="1461"/>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3" name="Text Box 8">
                <a:extLst>
                  <a:ext uri="{FF2B5EF4-FFF2-40B4-BE49-F238E27FC236}">
                    <a16:creationId xmlns:a16="http://schemas.microsoft.com/office/drawing/2014/main" id="{909ED35F-4256-435B-BB43-2047F705667C}"/>
                  </a:ext>
                </a:extLst>
              </p:cNvPr>
              <p:cNvSpPr txBox="1">
                <a:spLocks noChangeAspect="1" noChangeArrowheads="1"/>
              </p:cNvSpPr>
              <p:nvPr/>
            </p:nvSpPr>
            <p:spPr bwMode="auto">
              <a:xfrm>
                <a:off x="1242" y="1554"/>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4" name="Text Box 9">
                <a:extLst>
                  <a:ext uri="{FF2B5EF4-FFF2-40B4-BE49-F238E27FC236}">
                    <a16:creationId xmlns:a16="http://schemas.microsoft.com/office/drawing/2014/main" id="{C72A0A99-6535-494C-B5E2-C74C637FED3F}"/>
                  </a:ext>
                </a:extLst>
              </p:cNvPr>
              <p:cNvSpPr txBox="1">
                <a:spLocks noChangeAspect="1" noChangeArrowheads="1"/>
              </p:cNvSpPr>
              <p:nvPr/>
            </p:nvSpPr>
            <p:spPr bwMode="auto">
              <a:xfrm>
                <a:off x="1341" y="1684"/>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5" name="Text Box 10">
                <a:extLst>
                  <a:ext uri="{FF2B5EF4-FFF2-40B4-BE49-F238E27FC236}">
                    <a16:creationId xmlns:a16="http://schemas.microsoft.com/office/drawing/2014/main" id="{88861333-3575-4BA0-897B-43479DFECDCB}"/>
                  </a:ext>
                </a:extLst>
              </p:cNvPr>
              <p:cNvSpPr txBox="1">
                <a:spLocks noChangeAspect="1" noChangeArrowheads="1"/>
              </p:cNvSpPr>
              <p:nvPr/>
            </p:nvSpPr>
            <p:spPr bwMode="auto">
              <a:xfrm>
                <a:off x="1354" y="1851"/>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6" name="Text Box 11">
                <a:extLst>
                  <a:ext uri="{FF2B5EF4-FFF2-40B4-BE49-F238E27FC236}">
                    <a16:creationId xmlns:a16="http://schemas.microsoft.com/office/drawing/2014/main" id="{2CE5EDD5-ABEF-4433-ADE5-FEF7600B1596}"/>
                  </a:ext>
                </a:extLst>
              </p:cNvPr>
              <p:cNvSpPr txBox="1">
                <a:spLocks noChangeAspect="1" noChangeArrowheads="1"/>
              </p:cNvSpPr>
              <p:nvPr/>
            </p:nvSpPr>
            <p:spPr bwMode="auto">
              <a:xfrm>
                <a:off x="1115" y="1832"/>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7" name="Text Box 12">
                <a:extLst>
                  <a:ext uri="{FF2B5EF4-FFF2-40B4-BE49-F238E27FC236}">
                    <a16:creationId xmlns:a16="http://schemas.microsoft.com/office/drawing/2014/main" id="{716BDA46-C08C-4F40-96DD-598AACAEC333}"/>
                  </a:ext>
                </a:extLst>
              </p:cNvPr>
              <p:cNvSpPr txBox="1">
                <a:spLocks noChangeAspect="1" noChangeArrowheads="1"/>
              </p:cNvSpPr>
              <p:nvPr/>
            </p:nvSpPr>
            <p:spPr bwMode="auto">
              <a:xfrm>
                <a:off x="1340" y="2018"/>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8" name="Text Box 13">
                <a:extLst>
                  <a:ext uri="{FF2B5EF4-FFF2-40B4-BE49-F238E27FC236}">
                    <a16:creationId xmlns:a16="http://schemas.microsoft.com/office/drawing/2014/main" id="{C90807C2-0F38-48AC-8414-EA20D2806129}"/>
                  </a:ext>
                </a:extLst>
              </p:cNvPr>
              <p:cNvSpPr txBox="1">
                <a:spLocks noChangeAspect="1" noChangeArrowheads="1"/>
              </p:cNvSpPr>
              <p:nvPr/>
            </p:nvSpPr>
            <p:spPr bwMode="auto">
              <a:xfrm>
                <a:off x="1255" y="2166"/>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09" name="Text Box 14">
                <a:extLst>
                  <a:ext uri="{FF2B5EF4-FFF2-40B4-BE49-F238E27FC236}">
                    <a16:creationId xmlns:a16="http://schemas.microsoft.com/office/drawing/2014/main" id="{DDFC557D-5587-44CB-8C97-467F7FACB6CD}"/>
                  </a:ext>
                </a:extLst>
              </p:cNvPr>
              <p:cNvSpPr txBox="1">
                <a:spLocks noChangeAspect="1" noChangeArrowheads="1"/>
              </p:cNvSpPr>
              <p:nvPr/>
            </p:nvSpPr>
            <p:spPr bwMode="auto">
              <a:xfrm>
                <a:off x="1016" y="205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0" name="Text Box 15">
                <a:extLst>
                  <a:ext uri="{FF2B5EF4-FFF2-40B4-BE49-F238E27FC236}">
                    <a16:creationId xmlns:a16="http://schemas.microsoft.com/office/drawing/2014/main" id="{283A9B5E-E038-40FC-AE77-CF5244E5F9C8}"/>
                  </a:ext>
                </a:extLst>
              </p:cNvPr>
              <p:cNvSpPr txBox="1">
                <a:spLocks noChangeAspect="1" noChangeArrowheads="1"/>
              </p:cNvSpPr>
              <p:nvPr/>
            </p:nvSpPr>
            <p:spPr bwMode="auto">
              <a:xfrm>
                <a:off x="1114" y="2241"/>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1" name="Text Box 16">
                <a:extLst>
                  <a:ext uri="{FF2B5EF4-FFF2-40B4-BE49-F238E27FC236}">
                    <a16:creationId xmlns:a16="http://schemas.microsoft.com/office/drawing/2014/main" id="{C832E773-42C2-49B0-B64B-A1A00A53ABFC}"/>
                  </a:ext>
                </a:extLst>
              </p:cNvPr>
              <p:cNvSpPr txBox="1">
                <a:spLocks noChangeAspect="1" noChangeArrowheads="1"/>
              </p:cNvSpPr>
              <p:nvPr/>
            </p:nvSpPr>
            <p:spPr bwMode="auto">
              <a:xfrm>
                <a:off x="727" y="1907"/>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2" name="Text Box 17">
                <a:extLst>
                  <a:ext uri="{FF2B5EF4-FFF2-40B4-BE49-F238E27FC236}">
                    <a16:creationId xmlns:a16="http://schemas.microsoft.com/office/drawing/2014/main" id="{22917087-6DF4-4E82-B700-CA1913965220}"/>
                  </a:ext>
                </a:extLst>
              </p:cNvPr>
              <p:cNvSpPr txBox="1">
                <a:spLocks noChangeAspect="1" noChangeArrowheads="1"/>
              </p:cNvSpPr>
              <p:nvPr/>
            </p:nvSpPr>
            <p:spPr bwMode="auto">
              <a:xfrm>
                <a:off x="861" y="2277"/>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3" name="Text Box 18">
                <a:extLst>
                  <a:ext uri="{FF2B5EF4-FFF2-40B4-BE49-F238E27FC236}">
                    <a16:creationId xmlns:a16="http://schemas.microsoft.com/office/drawing/2014/main" id="{B8F485C8-1911-4164-9586-C3FEF2CA353F}"/>
                  </a:ext>
                </a:extLst>
              </p:cNvPr>
              <p:cNvSpPr txBox="1">
                <a:spLocks noChangeAspect="1" noChangeArrowheads="1"/>
              </p:cNvSpPr>
              <p:nvPr/>
            </p:nvSpPr>
            <p:spPr bwMode="auto">
              <a:xfrm>
                <a:off x="527" y="205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4" name="Text Box 19">
                <a:extLst>
                  <a:ext uri="{FF2B5EF4-FFF2-40B4-BE49-F238E27FC236}">
                    <a16:creationId xmlns:a16="http://schemas.microsoft.com/office/drawing/2014/main" id="{9CD34038-3C63-4AB5-8A90-D341271C8AAC}"/>
                  </a:ext>
                </a:extLst>
              </p:cNvPr>
              <p:cNvSpPr txBox="1">
                <a:spLocks noChangeAspect="1" noChangeArrowheads="1"/>
              </p:cNvSpPr>
              <p:nvPr/>
            </p:nvSpPr>
            <p:spPr bwMode="auto">
              <a:xfrm>
                <a:off x="626" y="218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5" name="Text Box 20">
                <a:extLst>
                  <a:ext uri="{FF2B5EF4-FFF2-40B4-BE49-F238E27FC236}">
                    <a16:creationId xmlns:a16="http://schemas.microsoft.com/office/drawing/2014/main" id="{9975D84A-A7BE-4CF2-AA73-22FE9E207CD2}"/>
                  </a:ext>
                </a:extLst>
              </p:cNvPr>
              <p:cNvSpPr txBox="1">
                <a:spLocks noChangeAspect="1" noChangeArrowheads="1"/>
              </p:cNvSpPr>
              <p:nvPr/>
            </p:nvSpPr>
            <p:spPr bwMode="auto">
              <a:xfrm>
                <a:off x="683" y="1506"/>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6" name="Text Box 21">
                <a:extLst>
                  <a:ext uri="{FF2B5EF4-FFF2-40B4-BE49-F238E27FC236}">
                    <a16:creationId xmlns:a16="http://schemas.microsoft.com/office/drawing/2014/main" id="{D47D0FAD-07C1-4055-93AD-E2D7ED001CBA}"/>
                  </a:ext>
                </a:extLst>
              </p:cNvPr>
              <p:cNvSpPr txBox="1">
                <a:spLocks noChangeAspect="1" noChangeArrowheads="1"/>
              </p:cNvSpPr>
              <p:nvPr/>
            </p:nvSpPr>
            <p:spPr bwMode="auto">
              <a:xfrm>
                <a:off x="880" y="1684"/>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7" name="Text Box 22">
                <a:extLst>
                  <a:ext uri="{FF2B5EF4-FFF2-40B4-BE49-F238E27FC236}">
                    <a16:creationId xmlns:a16="http://schemas.microsoft.com/office/drawing/2014/main" id="{674198EB-58EE-4400-B3AC-5B85B987E9DF}"/>
                  </a:ext>
                </a:extLst>
              </p:cNvPr>
              <p:cNvSpPr txBox="1">
                <a:spLocks noChangeAspect="1" noChangeArrowheads="1"/>
              </p:cNvSpPr>
              <p:nvPr/>
            </p:nvSpPr>
            <p:spPr bwMode="auto">
              <a:xfrm>
                <a:off x="861" y="1442"/>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8" name="Text Box 23">
                <a:extLst>
                  <a:ext uri="{FF2B5EF4-FFF2-40B4-BE49-F238E27FC236}">
                    <a16:creationId xmlns:a16="http://schemas.microsoft.com/office/drawing/2014/main" id="{177D2B5A-FA7E-42D7-8B0C-DA088C5EA31C}"/>
                  </a:ext>
                </a:extLst>
              </p:cNvPr>
              <p:cNvSpPr txBox="1">
                <a:spLocks noChangeAspect="1" noChangeArrowheads="1"/>
              </p:cNvSpPr>
              <p:nvPr/>
            </p:nvSpPr>
            <p:spPr bwMode="auto">
              <a:xfrm>
                <a:off x="486" y="1851"/>
                <a:ext cx="197"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sp>
            <p:nvSpPr>
              <p:cNvPr id="7219" name="Text Box 24">
                <a:extLst>
                  <a:ext uri="{FF2B5EF4-FFF2-40B4-BE49-F238E27FC236}">
                    <a16:creationId xmlns:a16="http://schemas.microsoft.com/office/drawing/2014/main" id="{9BFE0B28-8BBB-4FEC-9417-9EE27DDFAC55}"/>
                  </a:ext>
                </a:extLst>
              </p:cNvPr>
              <p:cNvSpPr txBox="1">
                <a:spLocks noChangeAspect="1" noChangeArrowheads="1"/>
              </p:cNvSpPr>
              <p:nvPr/>
            </p:nvSpPr>
            <p:spPr bwMode="auto">
              <a:xfrm>
                <a:off x="527" y="166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a:t>
                </a:r>
              </a:p>
            </p:txBody>
          </p:sp>
        </p:grpSp>
      </p:grpSp>
      <p:grpSp>
        <p:nvGrpSpPr>
          <p:cNvPr id="39961" name="Group 25">
            <a:extLst>
              <a:ext uri="{FF2B5EF4-FFF2-40B4-BE49-F238E27FC236}">
                <a16:creationId xmlns:a16="http://schemas.microsoft.com/office/drawing/2014/main" id="{77AC6F2C-AEA4-4A63-BA64-7391C420281E}"/>
              </a:ext>
            </a:extLst>
          </p:cNvPr>
          <p:cNvGrpSpPr>
            <a:grpSpLocks/>
          </p:cNvGrpSpPr>
          <p:nvPr/>
        </p:nvGrpSpPr>
        <p:grpSpPr bwMode="auto">
          <a:xfrm>
            <a:off x="6508750" y="3973513"/>
            <a:ext cx="1690688" cy="1773237"/>
            <a:chOff x="4138" y="1384"/>
            <a:chExt cx="1065" cy="1117"/>
          </a:xfrm>
        </p:grpSpPr>
        <p:sp>
          <p:nvSpPr>
            <p:cNvPr id="7179" name="Oval 26">
              <a:extLst>
                <a:ext uri="{FF2B5EF4-FFF2-40B4-BE49-F238E27FC236}">
                  <a16:creationId xmlns:a16="http://schemas.microsoft.com/office/drawing/2014/main" id="{F1867EE2-5517-4EC9-8FE5-35AC43F16FF2}"/>
                </a:ext>
              </a:extLst>
            </p:cNvPr>
            <p:cNvSpPr>
              <a:spLocks noChangeAspect="1" noChangeArrowheads="1"/>
            </p:cNvSpPr>
            <p:nvPr/>
          </p:nvSpPr>
          <p:spPr bwMode="auto">
            <a:xfrm>
              <a:off x="4138" y="1482"/>
              <a:ext cx="1065" cy="10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endParaRPr lang="en-US" altLang="en-US"/>
            </a:p>
          </p:txBody>
        </p:sp>
        <p:sp>
          <p:nvSpPr>
            <p:cNvPr id="7180" name="Text Box 27">
              <a:extLst>
                <a:ext uri="{FF2B5EF4-FFF2-40B4-BE49-F238E27FC236}">
                  <a16:creationId xmlns:a16="http://schemas.microsoft.com/office/drawing/2014/main" id="{9C93F802-3B53-42E7-816A-10C5CC488379}"/>
                </a:ext>
              </a:extLst>
            </p:cNvPr>
            <p:cNvSpPr txBox="1">
              <a:spLocks noChangeArrowheads="1"/>
            </p:cNvSpPr>
            <p:nvPr/>
          </p:nvSpPr>
          <p:spPr bwMode="auto">
            <a:xfrm>
              <a:off x="4670" y="138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1" name="Text Box 28">
              <a:extLst>
                <a:ext uri="{FF2B5EF4-FFF2-40B4-BE49-F238E27FC236}">
                  <a16:creationId xmlns:a16="http://schemas.microsoft.com/office/drawing/2014/main" id="{13A570A2-DADB-47C7-A5A5-5FAF2063DDA5}"/>
                </a:ext>
              </a:extLst>
            </p:cNvPr>
            <p:cNvSpPr txBox="1">
              <a:spLocks noChangeArrowheads="1"/>
            </p:cNvSpPr>
            <p:nvPr/>
          </p:nvSpPr>
          <p:spPr bwMode="auto">
            <a:xfrm>
              <a:off x="4482" y="138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grpSp>
          <p:nvGrpSpPr>
            <p:cNvPr id="7182" name="Group 29">
              <a:extLst>
                <a:ext uri="{FF2B5EF4-FFF2-40B4-BE49-F238E27FC236}">
                  <a16:creationId xmlns:a16="http://schemas.microsoft.com/office/drawing/2014/main" id="{D7168983-A9B5-4F5C-B572-876E49FBB093}"/>
                </a:ext>
              </a:extLst>
            </p:cNvPr>
            <p:cNvGrpSpPr>
              <a:grpSpLocks/>
            </p:cNvGrpSpPr>
            <p:nvPr/>
          </p:nvGrpSpPr>
          <p:grpSpPr bwMode="auto">
            <a:xfrm>
              <a:off x="4138" y="1462"/>
              <a:ext cx="1065" cy="1039"/>
              <a:chOff x="4138" y="1462"/>
              <a:chExt cx="1065" cy="1039"/>
            </a:xfrm>
          </p:grpSpPr>
          <p:sp>
            <p:nvSpPr>
              <p:cNvPr id="7183" name="Text Box 30">
                <a:extLst>
                  <a:ext uri="{FF2B5EF4-FFF2-40B4-BE49-F238E27FC236}">
                    <a16:creationId xmlns:a16="http://schemas.microsoft.com/office/drawing/2014/main" id="{780184A0-7992-46E7-9723-79416BF1876B}"/>
                  </a:ext>
                </a:extLst>
              </p:cNvPr>
              <p:cNvSpPr txBox="1">
                <a:spLocks noChangeArrowheads="1"/>
              </p:cNvSpPr>
              <p:nvPr/>
            </p:nvSpPr>
            <p:spPr bwMode="auto">
              <a:xfrm>
                <a:off x="5015" y="1788"/>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4" name="Text Box 31">
                <a:extLst>
                  <a:ext uri="{FF2B5EF4-FFF2-40B4-BE49-F238E27FC236}">
                    <a16:creationId xmlns:a16="http://schemas.microsoft.com/office/drawing/2014/main" id="{6CC10C13-04E9-426E-A595-1BCBE294FA65}"/>
                  </a:ext>
                </a:extLst>
              </p:cNvPr>
              <p:cNvSpPr txBox="1">
                <a:spLocks noChangeArrowheads="1"/>
              </p:cNvSpPr>
              <p:nvPr/>
            </p:nvSpPr>
            <p:spPr bwMode="auto">
              <a:xfrm>
                <a:off x="4326" y="1462"/>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5" name="Text Box 32">
                <a:extLst>
                  <a:ext uri="{FF2B5EF4-FFF2-40B4-BE49-F238E27FC236}">
                    <a16:creationId xmlns:a16="http://schemas.microsoft.com/office/drawing/2014/main" id="{3B03E76D-4AC7-4247-9A6A-EC77F99E34ED}"/>
                  </a:ext>
                </a:extLst>
              </p:cNvPr>
              <p:cNvSpPr txBox="1">
                <a:spLocks noChangeArrowheads="1"/>
              </p:cNvSpPr>
              <p:nvPr/>
            </p:nvSpPr>
            <p:spPr bwMode="auto">
              <a:xfrm>
                <a:off x="4138" y="1713"/>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6" name="Text Box 33">
                <a:extLst>
                  <a:ext uri="{FF2B5EF4-FFF2-40B4-BE49-F238E27FC236}">
                    <a16:creationId xmlns:a16="http://schemas.microsoft.com/office/drawing/2014/main" id="{4E5B96EB-E844-4101-9DBE-6538D0516223}"/>
                  </a:ext>
                </a:extLst>
              </p:cNvPr>
              <p:cNvSpPr txBox="1">
                <a:spLocks noChangeArrowheads="1"/>
              </p:cNvSpPr>
              <p:nvPr/>
            </p:nvSpPr>
            <p:spPr bwMode="auto">
              <a:xfrm>
                <a:off x="4138" y="187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7" name="Text Box 34">
                <a:extLst>
                  <a:ext uri="{FF2B5EF4-FFF2-40B4-BE49-F238E27FC236}">
                    <a16:creationId xmlns:a16="http://schemas.microsoft.com/office/drawing/2014/main" id="{1DD344B0-30FC-49FF-865B-A96E21B88E99}"/>
                  </a:ext>
                </a:extLst>
              </p:cNvPr>
              <p:cNvSpPr txBox="1">
                <a:spLocks noChangeArrowheads="1"/>
              </p:cNvSpPr>
              <p:nvPr/>
            </p:nvSpPr>
            <p:spPr bwMode="auto">
              <a:xfrm>
                <a:off x="4204" y="2039"/>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8" name="Text Box 35">
                <a:extLst>
                  <a:ext uri="{FF2B5EF4-FFF2-40B4-BE49-F238E27FC236}">
                    <a16:creationId xmlns:a16="http://schemas.microsoft.com/office/drawing/2014/main" id="{81B57326-A933-470C-9FA3-BC5B7464E971}"/>
                  </a:ext>
                </a:extLst>
              </p:cNvPr>
              <p:cNvSpPr txBox="1">
                <a:spLocks noChangeArrowheads="1"/>
              </p:cNvSpPr>
              <p:nvPr/>
            </p:nvSpPr>
            <p:spPr bwMode="auto">
              <a:xfrm>
                <a:off x="4956" y="1615"/>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89" name="Text Box 36">
                <a:extLst>
                  <a:ext uri="{FF2B5EF4-FFF2-40B4-BE49-F238E27FC236}">
                    <a16:creationId xmlns:a16="http://schemas.microsoft.com/office/drawing/2014/main" id="{12AA2886-4E3E-40FA-93FF-EB7DDC76A2E7}"/>
                  </a:ext>
                </a:extLst>
              </p:cNvPr>
              <p:cNvSpPr txBox="1">
                <a:spLocks noChangeArrowheads="1"/>
              </p:cNvSpPr>
              <p:nvPr/>
            </p:nvSpPr>
            <p:spPr bwMode="auto">
              <a:xfrm>
                <a:off x="4989" y="196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0" name="Text Box 37">
                <a:extLst>
                  <a:ext uri="{FF2B5EF4-FFF2-40B4-BE49-F238E27FC236}">
                    <a16:creationId xmlns:a16="http://schemas.microsoft.com/office/drawing/2014/main" id="{A816C3D4-86B5-4A05-841A-725B7B7EC3F2}"/>
                  </a:ext>
                </a:extLst>
              </p:cNvPr>
              <p:cNvSpPr txBox="1">
                <a:spLocks noChangeArrowheads="1"/>
              </p:cNvSpPr>
              <p:nvPr/>
            </p:nvSpPr>
            <p:spPr bwMode="auto">
              <a:xfrm>
                <a:off x="4232" y="1558"/>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1" name="Text Box 38">
                <a:extLst>
                  <a:ext uri="{FF2B5EF4-FFF2-40B4-BE49-F238E27FC236}">
                    <a16:creationId xmlns:a16="http://schemas.microsoft.com/office/drawing/2014/main" id="{BE6D2DD3-F7C0-4CCC-8067-326F5B1EF587}"/>
                  </a:ext>
                </a:extLst>
              </p:cNvPr>
              <p:cNvSpPr txBox="1">
                <a:spLocks noChangeArrowheads="1"/>
              </p:cNvSpPr>
              <p:nvPr/>
            </p:nvSpPr>
            <p:spPr bwMode="auto">
              <a:xfrm>
                <a:off x="4897" y="2101"/>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2" name="Text Box 39">
                <a:extLst>
                  <a:ext uri="{FF2B5EF4-FFF2-40B4-BE49-F238E27FC236}">
                    <a16:creationId xmlns:a16="http://schemas.microsoft.com/office/drawing/2014/main" id="{A21F28CD-4FAD-4365-8ACF-56E5CB8F6FAD}"/>
                  </a:ext>
                </a:extLst>
              </p:cNvPr>
              <p:cNvSpPr txBox="1">
                <a:spLocks noChangeArrowheads="1"/>
              </p:cNvSpPr>
              <p:nvPr/>
            </p:nvSpPr>
            <p:spPr bwMode="auto">
              <a:xfrm>
                <a:off x="4768" y="2197"/>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3" name="Text Box 40">
                <a:extLst>
                  <a:ext uri="{FF2B5EF4-FFF2-40B4-BE49-F238E27FC236}">
                    <a16:creationId xmlns:a16="http://schemas.microsoft.com/office/drawing/2014/main" id="{7961F841-5CC5-4402-8816-2B86E7BF9205}"/>
                  </a:ext>
                </a:extLst>
              </p:cNvPr>
              <p:cNvSpPr txBox="1">
                <a:spLocks noChangeArrowheads="1"/>
              </p:cNvSpPr>
              <p:nvPr/>
            </p:nvSpPr>
            <p:spPr bwMode="auto">
              <a:xfrm>
                <a:off x="4580" y="227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4" name="Text Box 41">
                <a:extLst>
                  <a:ext uri="{FF2B5EF4-FFF2-40B4-BE49-F238E27FC236}">
                    <a16:creationId xmlns:a16="http://schemas.microsoft.com/office/drawing/2014/main" id="{0B1AEF4E-1C64-447E-8D39-CAE37C7AA592}"/>
                  </a:ext>
                </a:extLst>
              </p:cNvPr>
              <p:cNvSpPr txBox="1">
                <a:spLocks noChangeArrowheads="1"/>
              </p:cNvSpPr>
              <p:nvPr/>
            </p:nvSpPr>
            <p:spPr bwMode="auto">
              <a:xfrm>
                <a:off x="4358" y="2154"/>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5" name="Text Box 42">
                <a:extLst>
                  <a:ext uri="{FF2B5EF4-FFF2-40B4-BE49-F238E27FC236}">
                    <a16:creationId xmlns:a16="http://schemas.microsoft.com/office/drawing/2014/main" id="{CCBF3D6D-EB71-4614-9D9B-194E9FA9BDB6}"/>
                  </a:ext>
                </a:extLst>
              </p:cNvPr>
              <p:cNvSpPr txBox="1">
                <a:spLocks noChangeArrowheads="1"/>
              </p:cNvSpPr>
              <p:nvPr/>
            </p:nvSpPr>
            <p:spPr bwMode="auto">
              <a:xfrm>
                <a:off x="4858" y="1462"/>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6" name="Text Box 43">
                <a:extLst>
                  <a:ext uri="{FF2B5EF4-FFF2-40B4-BE49-F238E27FC236}">
                    <a16:creationId xmlns:a16="http://schemas.microsoft.com/office/drawing/2014/main" id="{863B1F75-F6EF-4046-9DE9-55335D7ADB92}"/>
                  </a:ext>
                </a:extLst>
              </p:cNvPr>
              <p:cNvSpPr txBox="1">
                <a:spLocks noChangeArrowheads="1"/>
              </p:cNvSpPr>
              <p:nvPr/>
            </p:nvSpPr>
            <p:spPr bwMode="auto">
              <a:xfrm>
                <a:off x="4452" y="1597"/>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7" name="Text Box 44">
                <a:extLst>
                  <a:ext uri="{FF2B5EF4-FFF2-40B4-BE49-F238E27FC236}">
                    <a16:creationId xmlns:a16="http://schemas.microsoft.com/office/drawing/2014/main" id="{AF566C92-7DDF-4474-8998-0F0D59913CC8}"/>
                  </a:ext>
                </a:extLst>
              </p:cNvPr>
              <p:cNvSpPr txBox="1">
                <a:spLocks noChangeArrowheads="1"/>
              </p:cNvSpPr>
              <p:nvPr/>
            </p:nvSpPr>
            <p:spPr bwMode="auto">
              <a:xfrm>
                <a:off x="4736" y="173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8" name="Text Box 45">
                <a:extLst>
                  <a:ext uri="{FF2B5EF4-FFF2-40B4-BE49-F238E27FC236}">
                    <a16:creationId xmlns:a16="http://schemas.microsoft.com/office/drawing/2014/main" id="{699BD589-B14B-4654-A4FA-1C585DD50684}"/>
                  </a:ext>
                </a:extLst>
              </p:cNvPr>
              <p:cNvSpPr txBox="1">
                <a:spLocks noChangeArrowheads="1"/>
              </p:cNvSpPr>
              <p:nvPr/>
            </p:nvSpPr>
            <p:spPr bwMode="auto">
              <a:xfrm>
                <a:off x="4358" y="1865"/>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sp>
            <p:nvSpPr>
              <p:cNvPr id="7199" name="Text Box 46">
                <a:extLst>
                  <a:ext uri="{FF2B5EF4-FFF2-40B4-BE49-F238E27FC236}">
                    <a16:creationId xmlns:a16="http://schemas.microsoft.com/office/drawing/2014/main" id="{CB170475-805A-488F-9813-DB9CACA1F821}"/>
                  </a:ext>
                </a:extLst>
              </p:cNvPr>
              <p:cNvSpPr txBox="1">
                <a:spLocks noChangeArrowheads="1"/>
              </p:cNvSpPr>
              <p:nvPr/>
            </p:nvSpPr>
            <p:spPr bwMode="auto">
              <a:xfrm>
                <a:off x="4674" y="1966"/>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a:solidFill>
                      <a:schemeClr val="bg2"/>
                    </a:solidFill>
                    <a:latin typeface="Times New Roman" panose="02020603050405020304" pitchFamily="18" charset="0"/>
                  </a:rPr>
                  <a:t>_</a:t>
                </a:r>
              </a:p>
            </p:txBody>
          </p:sp>
        </p:grpSp>
      </p:grpSp>
      <p:sp>
        <p:nvSpPr>
          <p:cNvPr id="39983" name="Text Box 47">
            <a:extLst>
              <a:ext uri="{FF2B5EF4-FFF2-40B4-BE49-F238E27FC236}">
                <a16:creationId xmlns:a16="http://schemas.microsoft.com/office/drawing/2014/main" id="{6B18068A-03FC-4532-843F-51B6EC1896DB}"/>
              </a:ext>
            </a:extLst>
          </p:cNvPr>
          <p:cNvSpPr txBox="1">
            <a:spLocks noChangeArrowheads="1"/>
          </p:cNvSpPr>
          <p:nvPr/>
        </p:nvSpPr>
        <p:spPr bwMode="auto">
          <a:xfrm>
            <a:off x="3887788" y="4621213"/>
            <a:ext cx="1400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t>F </a:t>
            </a:r>
            <a:r>
              <a:rPr lang="en-US" altLang="en-US" b="1">
                <a:sym typeface="Symbol" panose="05050102010706020507" pitchFamily="18" charset="2"/>
              </a:rPr>
              <a:t> q</a:t>
            </a:r>
            <a:r>
              <a:rPr lang="en-US" altLang="en-US" b="1" baseline="-25000">
                <a:sym typeface="Symbol" panose="05050102010706020507" pitchFamily="18" charset="2"/>
              </a:rPr>
              <a:t>1</a:t>
            </a:r>
            <a:r>
              <a:rPr lang="en-US" altLang="en-US" b="1">
                <a:sym typeface="Symbol" panose="05050102010706020507" pitchFamily="18" charset="2"/>
              </a:rPr>
              <a:t>q</a:t>
            </a:r>
            <a:r>
              <a:rPr lang="en-US" altLang="en-US" b="1" baseline="-25000">
                <a:sym typeface="Symbol" panose="05050102010706020507" pitchFamily="18" charset="2"/>
              </a:rPr>
              <a:t>2</a:t>
            </a:r>
            <a:endParaRPr lang="en-US" altLang="en-US" b="1"/>
          </a:p>
        </p:txBody>
      </p:sp>
      <p:sp>
        <p:nvSpPr>
          <p:cNvPr id="39984" name="Text Box 48">
            <a:extLst>
              <a:ext uri="{FF2B5EF4-FFF2-40B4-BE49-F238E27FC236}">
                <a16:creationId xmlns:a16="http://schemas.microsoft.com/office/drawing/2014/main" id="{665C405B-788B-4EE7-BA54-6DFD7511FDCD}"/>
              </a:ext>
            </a:extLst>
          </p:cNvPr>
          <p:cNvSpPr txBox="1">
            <a:spLocks noChangeArrowheads="1"/>
          </p:cNvSpPr>
          <p:nvPr/>
        </p:nvSpPr>
        <p:spPr bwMode="auto">
          <a:xfrm>
            <a:off x="7021513" y="3663950"/>
            <a:ext cx="644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sym typeface="Symbol" panose="05050102010706020507" pitchFamily="18" charset="2"/>
              </a:rPr>
              <a:t>q</a:t>
            </a:r>
            <a:r>
              <a:rPr lang="en-US" altLang="en-US" b="1" baseline="-25000">
                <a:sym typeface="Symbol" panose="05050102010706020507" pitchFamily="18" charset="2"/>
              </a:rPr>
              <a:t>2</a:t>
            </a:r>
            <a:endParaRPr lang="en-US" altLang="en-US" b="1"/>
          </a:p>
        </p:txBody>
      </p:sp>
      <p:sp>
        <p:nvSpPr>
          <p:cNvPr id="39985" name="Text Box 49">
            <a:extLst>
              <a:ext uri="{FF2B5EF4-FFF2-40B4-BE49-F238E27FC236}">
                <a16:creationId xmlns:a16="http://schemas.microsoft.com/office/drawing/2014/main" id="{B64F3296-10BA-4370-8B00-AB18103C0BB0}"/>
              </a:ext>
            </a:extLst>
          </p:cNvPr>
          <p:cNvSpPr txBox="1">
            <a:spLocks noChangeArrowheads="1"/>
          </p:cNvSpPr>
          <p:nvPr/>
        </p:nvSpPr>
        <p:spPr bwMode="auto">
          <a:xfrm>
            <a:off x="1509713" y="366395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sym typeface="Symbol" panose="05050102010706020507" pitchFamily="18" charset="2"/>
              </a:rPr>
              <a:t>q</a:t>
            </a:r>
            <a:r>
              <a:rPr lang="en-US" altLang="en-US" b="1" baseline="-25000">
                <a:sym typeface="Symbol" panose="05050102010706020507" pitchFamily="18" charset="2"/>
              </a:rPr>
              <a:t>1</a:t>
            </a:r>
            <a:endParaRPr lang="en-US" altLang="en-US" b="1"/>
          </a:p>
        </p:txBody>
      </p:sp>
      <p:sp>
        <p:nvSpPr>
          <p:cNvPr id="39987" name="Text Box 51">
            <a:extLst>
              <a:ext uri="{FF2B5EF4-FFF2-40B4-BE49-F238E27FC236}">
                <a16:creationId xmlns:a16="http://schemas.microsoft.com/office/drawing/2014/main" id="{D9C2207F-26D7-4208-9C01-45C4AF0E169A}"/>
              </a:ext>
            </a:extLst>
          </p:cNvPr>
          <p:cNvSpPr txBox="1">
            <a:spLocks noChangeArrowheads="1"/>
          </p:cNvSpPr>
          <p:nvPr/>
        </p:nvSpPr>
        <p:spPr bwMode="auto">
          <a:xfrm>
            <a:off x="1025525" y="5857875"/>
            <a:ext cx="162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sym typeface="Symbol" panose="05050102010706020507" pitchFamily="18" charset="2"/>
              </a:rPr>
              <a:t>Sphere 1</a:t>
            </a:r>
            <a:endParaRPr lang="en-US" altLang="en-US" b="1"/>
          </a:p>
        </p:txBody>
      </p:sp>
      <p:sp>
        <p:nvSpPr>
          <p:cNvPr id="39988" name="Text Box 52">
            <a:extLst>
              <a:ext uri="{FF2B5EF4-FFF2-40B4-BE49-F238E27FC236}">
                <a16:creationId xmlns:a16="http://schemas.microsoft.com/office/drawing/2014/main" id="{23F3871C-A77C-4737-9DEF-224202510279}"/>
              </a:ext>
            </a:extLst>
          </p:cNvPr>
          <p:cNvSpPr txBox="1">
            <a:spLocks noChangeArrowheads="1"/>
          </p:cNvSpPr>
          <p:nvPr/>
        </p:nvSpPr>
        <p:spPr bwMode="auto">
          <a:xfrm>
            <a:off x="6657975" y="5857875"/>
            <a:ext cx="162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pPr algn="ctr"/>
            <a:r>
              <a:rPr lang="en-US" altLang="en-US" b="1">
                <a:sym typeface="Symbol" panose="05050102010706020507" pitchFamily="18" charset="2"/>
              </a:rPr>
              <a:t>Sphere 2</a:t>
            </a:r>
            <a:endParaRPr lang="en-US" alt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checkerboard(across)">
                                      <p:cBhvr>
                                        <p:cTn id="7" dur="10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85"/>
                                        </p:tgtEl>
                                        <p:attrNameLst>
                                          <p:attrName>style.visibility</p:attrName>
                                        </p:attrNameLst>
                                      </p:cBhvr>
                                      <p:to>
                                        <p:strVal val="visible"/>
                                      </p:to>
                                    </p:set>
                                    <p:animEffect transition="in" filter="dissolve">
                                      <p:cBhvr>
                                        <p:cTn id="12" dur="500"/>
                                        <p:tgtEl>
                                          <p:spTgt spid="39985"/>
                                        </p:tgtEl>
                                      </p:cBhvr>
                                    </p:animEffect>
                                  </p:childTnLst>
                                </p:cTn>
                              </p:par>
                              <p:par>
                                <p:cTn id="13" presetID="9" presetClass="entr" presetSubtype="0" fill="hold" nodeType="withEffect">
                                  <p:stCondLst>
                                    <p:cond delay="0"/>
                                  </p:stCondLst>
                                  <p:childTnLst>
                                    <p:set>
                                      <p:cBhvr>
                                        <p:cTn id="14" dur="1" fill="hold">
                                          <p:stCondLst>
                                            <p:cond delay="0"/>
                                          </p:stCondLst>
                                        </p:cTn>
                                        <p:tgtEl>
                                          <p:spTgt spid="39940"/>
                                        </p:tgtEl>
                                        <p:attrNameLst>
                                          <p:attrName>style.visibility</p:attrName>
                                        </p:attrNameLst>
                                      </p:cBhvr>
                                      <p:to>
                                        <p:strVal val="visible"/>
                                      </p:to>
                                    </p:set>
                                    <p:animEffect transition="in" filter="dissolve">
                                      <p:cBhvr>
                                        <p:cTn id="15" dur="500"/>
                                        <p:tgtEl>
                                          <p:spTgt spid="3994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9987"/>
                                        </p:tgtEl>
                                        <p:attrNameLst>
                                          <p:attrName>style.visibility</p:attrName>
                                        </p:attrNameLst>
                                      </p:cBhvr>
                                      <p:to>
                                        <p:strVal val="visible"/>
                                      </p:to>
                                    </p:set>
                                    <p:animEffect transition="in" filter="dissolve">
                                      <p:cBhvr>
                                        <p:cTn id="18" dur="500"/>
                                        <p:tgtEl>
                                          <p:spTgt spid="3998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9984"/>
                                        </p:tgtEl>
                                        <p:attrNameLst>
                                          <p:attrName>style.visibility</p:attrName>
                                        </p:attrNameLst>
                                      </p:cBhvr>
                                      <p:to>
                                        <p:strVal val="visible"/>
                                      </p:to>
                                    </p:set>
                                    <p:animEffect transition="in" filter="dissolve">
                                      <p:cBhvr>
                                        <p:cTn id="21" dur="500"/>
                                        <p:tgtEl>
                                          <p:spTgt spid="39984"/>
                                        </p:tgtEl>
                                      </p:cBhvr>
                                    </p:animEffect>
                                  </p:childTnLst>
                                </p:cTn>
                              </p:par>
                              <p:par>
                                <p:cTn id="22" presetID="9" presetClass="entr" presetSubtype="0" fill="hold" nodeType="withEffect">
                                  <p:stCondLst>
                                    <p:cond delay="0"/>
                                  </p:stCondLst>
                                  <p:childTnLst>
                                    <p:set>
                                      <p:cBhvr>
                                        <p:cTn id="23" dur="1" fill="hold">
                                          <p:stCondLst>
                                            <p:cond delay="0"/>
                                          </p:stCondLst>
                                        </p:cTn>
                                        <p:tgtEl>
                                          <p:spTgt spid="39961"/>
                                        </p:tgtEl>
                                        <p:attrNameLst>
                                          <p:attrName>style.visibility</p:attrName>
                                        </p:attrNameLst>
                                      </p:cBhvr>
                                      <p:to>
                                        <p:strVal val="visible"/>
                                      </p:to>
                                    </p:set>
                                    <p:animEffect transition="in" filter="dissolve">
                                      <p:cBhvr>
                                        <p:cTn id="24" dur="500"/>
                                        <p:tgtEl>
                                          <p:spTgt spid="3996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9988"/>
                                        </p:tgtEl>
                                        <p:attrNameLst>
                                          <p:attrName>style.visibility</p:attrName>
                                        </p:attrNameLst>
                                      </p:cBhvr>
                                      <p:to>
                                        <p:strVal val="visible"/>
                                      </p:to>
                                    </p:set>
                                    <p:animEffect transition="in" filter="dissolve">
                                      <p:cBhvr>
                                        <p:cTn id="27" dur="500"/>
                                        <p:tgtEl>
                                          <p:spTgt spid="399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9983"/>
                                        </p:tgtEl>
                                        <p:attrNameLst>
                                          <p:attrName>style.visibility</p:attrName>
                                        </p:attrNameLst>
                                      </p:cBhvr>
                                      <p:to>
                                        <p:strVal val="visible"/>
                                      </p:to>
                                    </p:set>
                                    <p:anim calcmode="lin" valueType="num">
                                      <p:cBhvr additive="base">
                                        <p:cTn id="32" dur="1000" fill="hold"/>
                                        <p:tgtEl>
                                          <p:spTgt spid="39983"/>
                                        </p:tgtEl>
                                        <p:attrNameLst>
                                          <p:attrName>ppt_x</p:attrName>
                                        </p:attrNameLst>
                                      </p:cBhvr>
                                      <p:tavLst>
                                        <p:tav tm="0">
                                          <p:val>
                                            <p:strVal val="#ppt_x"/>
                                          </p:val>
                                        </p:tav>
                                        <p:tav tm="100000">
                                          <p:val>
                                            <p:strVal val="#ppt_x"/>
                                          </p:val>
                                        </p:tav>
                                      </p:tavLst>
                                    </p:anim>
                                    <p:anim calcmode="lin" valueType="num">
                                      <p:cBhvr additive="base">
                                        <p:cTn id="33" dur="1000" fill="hold"/>
                                        <p:tgtEl>
                                          <p:spTgt spid="399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P spid="39983" grpId="0"/>
      <p:bldP spid="39984" grpId="0"/>
      <p:bldP spid="39985" grpId="0"/>
      <p:bldP spid="39987" grpId="0"/>
      <p:bldP spid="3998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C241AAF-B997-4E3D-B646-704C9B4D9BCE}"/>
              </a:ext>
            </a:extLst>
          </p:cNvPr>
          <p:cNvSpPr>
            <a:spLocks noGrp="1" noChangeArrowheads="1"/>
          </p:cNvSpPr>
          <p:nvPr>
            <p:ph type="title"/>
          </p:nvPr>
        </p:nvSpPr>
        <p:spPr/>
        <p:txBody>
          <a:bodyPr/>
          <a:lstStyle/>
          <a:p>
            <a:r>
              <a:rPr lang="en-US" altLang="en-US" sz="4000"/>
              <a:t>Coulomb’s Law</a:t>
            </a:r>
          </a:p>
        </p:txBody>
      </p:sp>
      <p:sp>
        <p:nvSpPr>
          <p:cNvPr id="40966" name="Text Box 6">
            <a:extLst>
              <a:ext uri="{FF2B5EF4-FFF2-40B4-BE49-F238E27FC236}">
                <a16:creationId xmlns:a16="http://schemas.microsoft.com/office/drawing/2014/main" id="{29DA737A-A5BA-49EE-8221-316EBCE33A3F}"/>
              </a:ext>
            </a:extLst>
          </p:cNvPr>
          <p:cNvSpPr txBox="1">
            <a:spLocks noChangeArrowheads="1"/>
          </p:cNvSpPr>
          <p:nvPr/>
        </p:nvSpPr>
        <p:spPr bwMode="auto">
          <a:xfrm>
            <a:off x="1508125" y="3387725"/>
            <a:ext cx="6873875"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b="1" dirty="0"/>
              <a:t>Where:</a:t>
            </a:r>
          </a:p>
          <a:p>
            <a:r>
              <a:rPr lang="en-US" altLang="en-US" b="1" dirty="0"/>
              <a:t>	k = 8.99 x 10</a:t>
            </a:r>
            <a:r>
              <a:rPr lang="en-US" altLang="en-US" b="1" baseline="30000" dirty="0"/>
              <a:t>9</a:t>
            </a:r>
            <a:r>
              <a:rPr lang="en-US" altLang="en-US" b="1" dirty="0"/>
              <a:t> N•m</a:t>
            </a:r>
            <a:r>
              <a:rPr lang="en-US" altLang="en-US" b="1" baseline="30000" dirty="0"/>
              <a:t>2</a:t>
            </a:r>
            <a:r>
              <a:rPr lang="en-US" altLang="en-US" b="1" dirty="0"/>
              <a:t>/C</a:t>
            </a:r>
            <a:r>
              <a:rPr lang="en-US" altLang="en-US" b="1" baseline="30000" dirty="0"/>
              <a:t>2</a:t>
            </a:r>
            <a:endParaRPr lang="en-US" altLang="en-US" b="1" dirty="0"/>
          </a:p>
          <a:p>
            <a:r>
              <a:rPr lang="en-US" altLang="en-US" b="1" dirty="0"/>
              <a:t>	q</a:t>
            </a:r>
            <a:r>
              <a:rPr lang="en-US" altLang="en-US" b="1" baseline="-25000" dirty="0"/>
              <a:t>1</a:t>
            </a:r>
            <a:r>
              <a:rPr lang="en-US" altLang="en-US" b="1" dirty="0"/>
              <a:t>, q</a:t>
            </a:r>
            <a:r>
              <a:rPr lang="en-US" altLang="en-US" b="1" baseline="-25000" dirty="0"/>
              <a:t>2</a:t>
            </a:r>
            <a:r>
              <a:rPr lang="en-US" altLang="en-US" b="1" dirty="0"/>
              <a:t> = the charge of each sphere in Coulombs.</a:t>
            </a:r>
          </a:p>
          <a:p>
            <a:r>
              <a:rPr lang="en-US" altLang="en-US" b="1" dirty="0"/>
              <a:t>	r = the distance between the two charged bodies.</a:t>
            </a:r>
          </a:p>
          <a:p>
            <a:pPr lvl="2"/>
            <a:endParaRPr lang="en-US" altLang="en-US" b="1" dirty="0"/>
          </a:p>
          <a:p>
            <a:r>
              <a:rPr lang="en-US" altLang="en-US" b="1" dirty="0">
                <a:solidFill>
                  <a:srgbClr val="009900"/>
                </a:solidFill>
              </a:rPr>
              <a:t>Does this formula appear similar to anything else you have seen before?</a:t>
            </a:r>
          </a:p>
        </p:txBody>
      </p:sp>
      <p:graphicFrame>
        <p:nvGraphicFramePr>
          <p:cNvPr id="40968" name="Object 8">
            <a:extLst>
              <a:ext uri="{FF2B5EF4-FFF2-40B4-BE49-F238E27FC236}">
                <a16:creationId xmlns:a16="http://schemas.microsoft.com/office/drawing/2014/main" id="{A25CD42E-529C-4A45-99D8-34D41A8D909D}"/>
              </a:ext>
            </a:extLst>
          </p:cNvPr>
          <p:cNvGraphicFramePr>
            <a:graphicFrameLocks noChangeAspect="1"/>
          </p:cNvGraphicFramePr>
          <p:nvPr/>
        </p:nvGraphicFramePr>
        <p:xfrm>
          <a:off x="2774950" y="1955800"/>
          <a:ext cx="2328863" cy="1336675"/>
        </p:xfrm>
        <a:graphic>
          <a:graphicData uri="http://schemas.openxmlformats.org/presentationml/2006/ole">
            <mc:AlternateContent xmlns:mc="http://schemas.openxmlformats.org/markup-compatibility/2006">
              <mc:Choice xmlns:v="urn:schemas-microsoft-com:vml" Requires="v">
                <p:oleObj spid="_x0000_s1026" name="Equation" r:id="rId3" imgW="685800" imgH="393700" progId="Equation.3">
                  <p:embed/>
                </p:oleObj>
              </mc:Choice>
              <mc:Fallback>
                <p:oleObj name="Equation" r:id="rId3" imgW="685800" imgH="3937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4950" y="1955800"/>
                        <a:ext cx="2328863" cy="1336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40968"/>
                                        </p:tgtEl>
                                        <p:attrNameLst>
                                          <p:attrName>style.visibility</p:attrName>
                                        </p:attrNameLst>
                                      </p:cBhvr>
                                      <p:to>
                                        <p:strVal val="visible"/>
                                      </p:to>
                                    </p:set>
                                    <p:anim calcmode="lin" valueType="num">
                                      <p:cBhvr>
                                        <p:cTn id="7" dur="500" fill="hold"/>
                                        <p:tgtEl>
                                          <p:spTgt spid="40968"/>
                                        </p:tgtEl>
                                        <p:attrNameLst>
                                          <p:attrName>ppt_w</p:attrName>
                                        </p:attrNameLst>
                                      </p:cBhvr>
                                      <p:tavLst>
                                        <p:tav tm="0">
                                          <p:val>
                                            <p:fltVal val="0"/>
                                          </p:val>
                                        </p:tav>
                                        <p:tav tm="100000">
                                          <p:val>
                                            <p:strVal val="#ppt_w"/>
                                          </p:val>
                                        </p:tav>
                                      </p:tavLst>
                                    </p:anim>
                                    <p:anim calcmode="lin" valueType="num">
                                      <p:cBhvr>
                                        <p:cTn id="8" dur="500" fill="hold"/>
                                        <p:tgtEl>
                                          <p:spTgt spid="40968"/>
                                        </p:tgtEl>
                                        <p:attrNameLst>
                                          <p:attrName>ppt_h</p:attrName>
                                        </p:attrNameLst>
                                      </p:cBhvr>
                                      <p:tavLst>
                                        <p:tav tm="0">
                                          <p:val>
                                            <p:fltVal val="0"/>
                                          </p:val>
                                        </p:tav>
                                        <p:tav tm="100000">
                                          <p:val>
                                            <p:strVal val="#ppt_h"/>
                                          </p:val>
                                        </p:tav>
                                      </p:tavLst>
                                    </p:anim>
                                    <p:animEffect transition="in" filter="fade">
                                      <p:cBhvr>
                                        <p:cTn id="9" dur="500"/>
                                        <p:tgtEl>
                                          <p:spTgt spid="40968"/>
                                        </p:tgtEl>
                                      </p:cBhvr>
                                    </p:animEffect>
                                  </p:childTnLst>
                                </p:cTn>
                              </p:par>
                            </p:childTnLst>
                          </p:cTn>
                        </p:par>
                        <p:par>
                          <p:cTn id="10" fill="hold" nodeType="afterGroup">
                            <p:stCondLst>
                              <p:cond delay="500"/>
                            </p:stCondLst>
                            <p:childTnLst>
                              <p:par>
                                <p:cTn id="11" presetID="5" presetClass="entr" presetSubtype="10" fill="hold" grpId="0" nodeType="afterEffect">
                                  <p:stCondLst>
                                    <p:cond delay="1000"/>
                                  </p:stCondLst>
                                  <p:childTnLst>
                                    <p:set>
                                      <p:cBhvr>
                                        <p:cTn id="12" dur="1" fill="hold">
                                          <p:stCondLst>
                                            <p:cond delay="0"/>
                                          </p:stCondLst>
                                        </p:cTn>
                                        <p:tgtEl>
                                          <p:spTgt spid="40966">
                                            <p:txEl>
                                              <p:pRg st="0" end="0"/>
                                            </p:txEl>
                                          </p:spTgt>
                                        </p:tgtEl>
                                        <p:attrNameLst>
                                          <p:attrName>style.visibility</p:attrName>
                                        </p:attrNameLst>
                                      </p:cBhvr>
                                      <p:to>
                                        <p:strVal val="visible"/>
                                      </p:to>
                                    </p:set>
                                    <p:animEffect transition="in" filter="checkerboard(across)">
                                      <p:cBhvr>
                                        <p:cTn id="13" dur="1000"/>
                                        <p:tgtEl>
                                          <p:spTgt spid="40966">
                                            <p:txEl>
                                              <p:pRg st="0" end="0"/>
                                            </p:txEl>
                                          </p:spTgt>
                                        </p:tgtEl>
                                      </p:cBhvr>
                                    </p:animEffect>
                                  </p:childTnLst>
                                </p:cTn>
                              </p:par>
                            </p:childTnLst>
                          </p:cTn>
                        </p:par>
                        <p:par>
                          <p:cTn id="14" fill="hold" nodeType="afterGroup">
                            <p:stCondLst>
                              <p:cond delay="2500"/>
                            </p:stCondLst>
                            <p:childTnLst>
                              <p:par>
                                <p:cTn id="15" presetID="5" presetClass="entr" presetSubtype="10" fill="hold" grpId="0" nodeType="afterEffect">
                                  <p:stCondLst>
                                    <p:cond delay="1000"/>
                                  </p:stCondLst>
                                  <p:childTnLst>
                                    <p:set>
                                      <p:cBhvr>
                                        <p:cTn id="16" dur="1" fill="hold">
                                          <p:stCondLst>
                                            <p:cond delay="0"/>
                                          </p:stCondLst>
                                        </p:cTn>
                                        <p:tgtEl>
                                          <p:spTgt spid="40966">
                                            <p:txEl>
                                              <p:pRg st="1" end="1"/>
                                            </p:txEl>
                                          </p:spTgt>
                                        </p:tgtEl>
                                        <p:attrNameLst>
                                          <p:attrName>style.visibility</p:attrName>
                                        </p:attrNameLst>
                                      </p:cBhvr>
                                      <p:to>
                                        <p:strVal val="visible"/>
                                      </p:to>
                                    </p:set>
                                    <p:animEffect transition="in" filter="checkerboard(across)">
                                      <p:cBhvr>
                                        <p:cTn id="17" dur="1000"/>
                                        <p:tgtEl>
                                          <p:spTgt spid="40966">
                                            <p:txEl>
                                              <p:pRg st="1" end="1"/>
                                            </p:txEl>
                                          </p:spTgt>
                                        </p:tgtEl>
                                      </p:cBhvr>
                                    </p:animEffect>
                                  </p:childTnLst>
                                </p:cTn>
                              </p:par>
                            </p:childTnLst>
                          </p:cTn>
                        </p:par>
                        <p:par>
                          <p:cTn id="18" fill="hold" nodeType="afterGroup">
                            <p:stCondLst>
                              <p:cond delay="4500"/>
                            </p:stCondLst>
                            <p:childTnLst>
                              <p:par>
                                <p:cTn id="19" presetID="5" presetClass="entr" presetSubtype="10" fill="hold" grpId="0" nodeType="afterEffect">
                                  <p:stCondLst>
                                    <p:cond delay="1000"/>
                                  </p:stCondLst>
                                  <p:childTnLst>
                                    <p:set>
                                      <p:cBhvr>
                                        <p:cTn id="20" dur="1" fill="hold">
                                          <p:stCondLst>
                                            <p:cond delay="0"/>
                                          </p:stCondLst>
                                        </p:cTn>
                                        <p:tgtEl>
                                          <p:spTgt spid="40966">
                                            <p:txEl>
                                              <p:pRg st="2" end="2"/>
                                            </p:txEl>
                                          </p:spTgt>
                                        </p:tgtEl>
                                        <p:attrNameLst>
                                          <p:attrName>style.visibility</p:attrName>
                                        </p:attrNameLst>
                                      </p:cBhvr>
                                      <p:to>
                                        <p:strVal val="visible"/>
                                      </p:to>
                                    </p:set>
                                    <p:animEffect transition="in" filter="checkerboard(across)">
                                      <p:cBhvr>
                                        <p:cTn id="21" dur="1000"/>
                                        <p:tgtEl>
                                          <p:spTgt spid="40966">
                                            <p:txEl>
                                              <p:pRg st="2" end="2"/>
                                            </p:txEl>
                                          </p:spTgt>
                                        </p:tgtEl>
                                      </p:cBhvr>
                                    </p:animEffect>
                                  </p:childTnLst>
                                </p:cTn>
                              </p:par>
                            </p:childTnLst>
                          </p:cTn>
                        </p:par>
                        <p:par>
                          <p:cTn id="22" fill="hold" nodeType="afterGroup">
                            <p:stCondLst>
                              <p:cond delay="6500"/>
                            </p:stCondLst>
                            <p:childTnLst>
                              <p:par>
                                <p:cTn id="23" presetID="5" presetClass="entr" presetSubtype="10" fill="hold" grpId="0" nodeType="afterEffect">
                                  <p:stCondLst>
                                    <p:cond delay="1000"/>
                                  </p:stCondLst>
                                  <p:childTnLst>
                                    <p:set>
                                      <p:cBhvr>
                                        <p:cTn id="24" dur="1" fill="hold">
                                          <p:stCondLst>
                                            <p:cond delay="0"/>
                                          </p:stCondLst>
                                        </p:cTn>
                                        <p:tgtEl>
                                          <p:spTgt spid="40966">
                                            <p:txEl>
                                              <p:pRg st="3" end="3"/>
                                            </p:txEl>
                                          </p:spTgt>
                                        </p:tgtEl>
                                        <p:attrNameLst>
                                          <p:attrName>style.visibility</p:attrName>
                                        </p:attrNameLst>
                                      </p:cBhvr>
                                      <p:to>
                                        <p:strVal val="visible"/>
                                      </p:to>
                                    </p:set>
                                    <p:animEffect transition="in" filter="checkerboard(across)">
                                      <p:cBhvr>
                                        <p:cTn id="25" dur="1000"/>
                                        <p:tgtEl>
                                          <p:spTgt spid="4096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40966">
                                            <p:txEl>
                                              <p:pRg st="5" end="5"/>
                                            </p:txEl>
                                          </p:spTgt>
                                        </p:tgtEl>
                                        <p:attrNameLst>
                                          <p:attrName>style.visibility</p:attrName>
                                        </p:attrNameLst>
                                      </p:cBhvr>
                                      <p:to>
                                        <p:strVal val="visible"/>
                                      </p:to>
                                    </p:set>
                                    <p:animEffect transition="in" filter="fade">
                                      <p:cBhvr>
                                        <p:cTn id="30" dur="2000"/>
                                        <p:tgtEl>
                                          <p:spTgt spid="40966">
                                            <p:txEl>
                                              <p:pRg st="5" end="5"/>
                                            </p:txEl>
                                          </p:spTgt>
                                        </p:tgtEl>
                                      </p:cBhvr>
                                    </p:animEffect>
                                    <p:anim calcmode="lin" valueType="num">
                                      <p:cBhvr>
                                        <p:cTn id="31" dur="2000" fill="hold"/>
                                        <p:tgtEl>
                                          <p:spTgt spid="40966">
                                            <p:txEl>
                                              <p:pRg st="5" end="5"/>
                                            </p:txEl>
                                          </p:spTgt>
                                        </p:tgtEl>
                                        <p:attrNameLst>
                                          <p:attrName>ppt_w</p:attrName>
                                        </p:attrNameLst>
                                      </p:cBhvr>
                                      <p:tavLst>
                                        <p:tav tm="0" fmla="#ppt_w*sin(2.5*pi*$)">
                                          <p:val>
                                            <p:fltVal val="0"/>
                                          </p:val>
                                        </p:tav>
                                        <p:tav tm="100000">
                                          <p:val>
                                            <p:fltVal val="1"/>
                                          </p:val>
                                        </p:tav>
                                      </p:tavLst>
                                    </p:anim>
                                    <p:anim calcmode="lin" valueType="num">
                                      <p:cBhvr>
                                        <p:cTn id="32" dur="2000" fill="hold"/>
                                        <p:tgtEl>
                                          <p:spTgt spid="40966">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FF6D6CBF-DE76-4FEE-8BD2-4DE405733B64}"/>
              </a:ext>
            </a:extLst>
          </p:cNvPr>
          <p:cNvSpPr/>
          <p:nvPr/>
        </p:nvSpPr>
        <p:spPr bwMode="auto">
          <a:xfrm>
            <a:off x="3398982" y="3080327"/>
            <a:ext cx="3071091" cy="1796473"/>
          </a:xfrm>
          <a:custGeom>
            <a:avLst/>
            <a:gdLst>
              <a:gd name="connsiteX0" fmla="*/ 0 w 3071091"/>
              <a:gd name="connsiteY0" fmla="*/ 0 h 1796473"/>
              <a:gd name="connsiteX1" fmla="*/ 73891 w 3071091"/>
              <a:gd name="connsiteY1" fmla="*/ 586509 h 1796473"/>
              <a:gd name="connsiteX2" fmla="*/ 175491 w 3071091"/>
              <a:gd name="connsiteY2" fmla="*/ 905164 h 1796473"/>
              <a:gd name="connsiteX3" fmla="*/ 350982 w 3071091"/>
              <a:gd name="connsiteY3" fmla="*/ 1196109 h 1796473"/>
              <a:gd name="connsiteX4" fmla="*/ 715818 w 3071091"/>
              <a:gd name="connsiteY4" fmla="*/ 1482437 h 1796473"/>
              <a:gd name="connsiteX5" fmla="*/ 1403927 w 3071091"/>
              <a:gd name="connsiteY5" fmla="*/ 1662546 h 1796473"/>
              <a:gd name="connsiteX6" fmla="*/ 3071091 w 3071091"/>
              <a:gd name="connsiteY6" fmla="*/ 1796473 h 1796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1091" h="1796473">
                <a:moveTo>
                  <a:pt x="0" y="0"/>
                </a:moveTo>
                <a:cubicBezTo>
                  <a:pt x="22321" y="217824"/>
                  <a:pt x="44643" y="435648"/>
                  <a:pt x="73891" y="586509"/>
                </a:cubicBezTo>
                <a:cubicBezTo>
                  <a:pt x="103140" y="737370"/>
                  <a:pt x="129309" y="803564"/>
                  <a:pt x="175491" y="905164"/>
                </a:cubicBezTo>
                <a:cubicBezTo>
                  <a:pt x="221673" y="1006764"/>
                  <a:pt x="260928" y="1099897"/>
                  <a:pt x="350982" y="1196109"/>
                </a:cubicBezTo>
                <a:cubicBezTo>
                  <a:pt x="441036" y="1292321"/>
                  <a:pt x="540327" y="1404698"/>
                  <a:pt x="715818" y="1482437"/>
                </a:cubicBezTo>
                <a:cubicBezTo>
                  <a:pt x="891309" y="1560176"/>
                  <a:pt x="1011382" y="1610207"/>
                  <a:pt x="1403927" y="1662546"/>
                </a:cubicBezTo>
                <a:cubicBezTo>
                  <a:pt x="1796472" y="1714885"/>
                  <a:pt x="2433781" y="1755679"/>
                  <a:pt x="3071091" y="1796473"/>
                </a:cubicBezTo>
              </a:path>
            </a:pathLst>
          </a:custGeom>
          <a:noFill/>
          <a:ln w="1587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anose="020B0604030504040204" pitchFamily="34" charset="0"/>
            </a:endParaRPr>
          </a:p>
        </p:txBody>
      </p:sp>
      <p:sp>
        <p:nvSpPr>
          <p:cNvPr id="15" name="Title 14">
            <a:extLst>
              <a:ext uri="{FF2B5EF4-FFF2-40B4-BE49-F238E27FC236}">
                <a16:creationId xmlns:a16="http://schemas.microsoft.com/office/drawing/2014/main" id="{B60246F5-EDB9-4F23-B937-9868D01BB828}"/>
              </a:ext>
            </a:extLst>
          </p:cNvPr>
          <p:cNvSpPr>
            <a:spLocks noGrp="1"/>
          </p:cNvSpPr>
          <p:nvPr>
            <p:ph type="title"/>
          </p:nvPr>
        </p:nvSpPr>
        <p:spPr>
          <a:xfrm>
            <a:off x="707159" y="474592"/>
            <a:ext cx="7886700" cy="993775"/>
          </a:xfrm>
        </p:spPr>
        <p:txBody>
          <a:bodyPr>
            <a:normAutofit fontScale="90000"/>
          </a:bodyPr>
          <a:lstStyle/>
          <a:p>
            <a:pPr>
              <a:defRPr/>
            </a:pPr>
            <a:r>
              <a:rPr lang="en-US" dirty="0"/>
              <a:t>What does the electrostatic force look like as distance varies?</a:t>
            </a:r>
          </a:p>
        </p:txBody>
      </p:sp>
      <p:sp>
        <p:nvSpPr>
          <p:cNvPr id="30" name="Rectangle 8">
            <a:extLst>
              <a:ext uri="{FF2B5EF4-FFF2-40B4-BE49-F238E27FC236}">
                <a16:creationId xmlns:a16="http://schemas.microsoft.com/office/drawing/2014/main" id="{C70456BD-664E-4305-8BDD-4A9DEEE2EE73}"/>
              </a:ext>
            </a:extLst>
          </p:cNvPr>
          <p:cNvSpPr>
            <a:spLocks noChangeArrowheads="1"/>
          </p:cNvSpPr>
          <p:nvPr/>
        </p:nvSpPr>
        <p:spPr bwMode="auto">
          <a:xfrm>
            <a:off x="3586584" y="4367628"/>
            <a:ext cx="0" cy="207978"/>
          </a:xfrm>
          <a:prstGeom prst="rect">
            <a:avLst/>
          </a:prstGeom>
          <a:solidFill>
            <a:schemeClr val="bg1">
              <a:alpha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defRPr/>
            </a:pPr>
            <a:endParaRPr lang="en-US" altLang="en-US" sz="1350" dirty="0">
              <a:cs typeface="+mn-cs"/>
            </a:endParaRPr>
          </a:p>
        </p:txBody>
      </p:sp>
      <p:grpSp>
        <p:nvGrpSpPr>
          <p:cNvPr id="23" name="Group 22">
            <a:extLst>
              <a:ext uri="{FF2B5EF4-FFF2-40B4-BE49-F238E27FC236}">
                <a16:creationId xmlns:a16="http://schemas.microsoft.com/office/drawing/2014/main" id="{21EE9274-B7C5-436C-8BC7-5BF0DBCE524E}"/>
              </a:ext>
            </a:extLst>
          </p:cNvPr>
          <p:cNvGrpSpPr/>
          <p:nvPr/>
        </p:nvGrpSpPr>
        <p:grpSpPr>
          <a:xfrm>
            <a:off x="2652879" y="3048464"/>
            <a:ext cx="3874398" cy="2262468"/>
            <a:chOff x="2652879" y="3048464"/>
            <a:chExt cx="3874398" cy="2262468"/>
          </a:xfrm>
        </p:grpSpPr>
        <p:sp>
          <p:nvSpPr>
            <p:cNvPr id="28" name="Line 5">
              <a:extLst>
                <a:ext uri="{FF2B5EF4-FFF2-40B4-BE49-F238E27FC236}">
                  <a16:creationId xmlns:a16="http://schemas.microsoft.com/office/drawing/2014/main" id="{6AC0F8DA-7DCD-4D41-9187-773CF4C8F2EC}"/>
                </a:ext>
              </a:extLst>
            </p:cNvPr>
            <p:cNvSpPr>
              <a:spLocks noChangeShapeType="1"/>
            </p:cNvSpPr>
            <p:nvPr/>
          </p:nvSpPr>
          <p:spPr bwMode="auto">
            <a:xfrm>
              <a:off x="3326878" y="3048464"/>
              <a:ext cx="0" cy="1920240"/>
            </a:xfrm>
            <a:prstGeom prst="line">
              <a:avLst/>
            </a:prstGeom>
            <a:solidFill>
              <a:schemeClr val="bg1">
                <a:alpha val="50000"/>
              </a:schemeClr>
            </a:solidFill>
            <a:ln w="19050" cap="flat">
              <a:solidFill>
                <a:srgbClr val="5B9BD5"/>
              </a:solidFill>
              <a:prstDash val="solid"/>
              <a:miter lim="800000"/>
              <a:headEnd/>
              <a:tailEnd/>
            </a:ln>
          </p:spPr>
          <p:txBody>
            <a:bodyPr lIns="68580" tIns="34290" rIns="68580" bIns="34290"/>
            <a:lstStyle/>
            <a:p>
              <a:pPr>
                <a:defRPr/>
              </a:pPr>
              <a:endParaRPr lang="en-US">
                <a:cs typeface="+mn-cs"/>
              </a:endParaRPr>
            </a:p>
          </p:txBody>
        </p:sp>
        <p:sp>
          <p:nvSpPr>
            <p:cNvPr id="29" name="Line 6">
              <a:extLst>
                <a:ext uri="{FF2B5EF4-FFF2-40B4-BE49-F238E27FC236}">
                  <a16:creationId xmlns:a16="http://schemas.microsoft.com/office/drawing/2014/main" id="{D45C49EB-4C8C-4DBC-9DA1-876824F61A67}"/>
                </a:ext>
              </a:extLst>
            </p:cNvPr>
            <p:cNvSpPr>
              <a:spLocks noChangeShapeType="1"/>
            </p:cNvSpPr>
            <p:nvPr/>
          </p:nvSpPr>
          <p:spPr bwMode="auto">
            <a:xfrm flipH="1">
              <a:off x="3326877" y="4970642"/>
              <a:ext cx="3200400" cy="0"/>
            </a:xfrm>
            <a:prstGeom prst="line">
              <a:avLst/>
            </a:prstGeom>
            <a:solidFill>
              <a:schemeClr val="bg1">
                <a:alpha val="50000"/>
              </a:schemeClr>
            </a:solidFill>
            <a:ln w="19050" cap="flat">
              <a:solidFill>
                <a:srgbClr val="5B9BD5"/>
              </a:solidFill>
              <a:prstDash val="solid"/>
              <a:miter lim="800000"/>
              <a:headEnd/>
              <a:tailEnd/>
            </a:ln>
          </p:spPr>
          <p:txBody>
            <a:bodyPr lIns="68580" tIns="34290" rIns="68580" bIns="34290"/>
            <a:lstStyle/>
            <a:p>
              <a:pPr>
                <a:defRPr/>
              </a:pPr>
              <a:endParaRPr lang="en-US">
                <a:cs typeface="+mn-cs"/>
              </a:endParaRPr>
            </a:p>
          </p:txBody>
        </p:sp>
        <p:sp>
          <p:nvSpPr>
            <p:cNvPr id="31" name="Rectangle 9">
              <a:extLst>
                <a:ext uri="{FF2B5EF4-FFF2-40B4-BE49-F238E27FC236}">
                  <a16:creationId xmlns:a16="http://schemas.microsoft.com/office/drawing/2014/main" id="{9D146914-590D-4721-ACD0-9B090090DE22}"/>
                </a:ext>
              </a:extLst>
            </p:cNvPr>
            <p:cNvSpPr>
              <a:spLocks noChangeArrowheads="1"/>
            </p:cNvSpPr>
            <p:nvPr/>
          </p:nvSpPr>
          <p:spPr bwMode="auto">
            <a:xfrm>
              <a:off x="3773599" y="5034430"/>
              <a:ext cx="2295174" cy="276502"/>
            </a:xfrm>
            <a:prstGeom prst="rect">
              <a:avLst/>
            </a:prstGeom>
            <a:solidFill>
              <a:schemeClr val="bg1">
                <a:alpha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defRPr/>
              </a:pPr>
              <a:r>
                <a:rPr lang="en-US" altLang="en-US" dirty="0">
                  <a:latin typeface="+mn-lt"/>
                  <a:cs typeface="+mn-cs"/>
                </a:rPr>
                <a:t>Distance of Separation</a:t>
              </a:r>
            </a:p>
          </p:txBody>
        </p:sp>
        <p:sp>
          <p:nvSpPr>
            <p:cNvPr id="32" name="Rectangle 31">
              <a:extLst>
                <a:ext uri="{FF2B5EF4-FFF2-40B4-BE49-F238E27FC236}">
                  <a16:creationId xmlns:a16="http://schemas.microsoft.com/office/drawing/2014/main" id="{75DB2FB5-C23F-4B02-96DD-05AFD757194B}"/>
                </a:ext>
              </a:extLst>
            </p:cNvPr>
            <p:cNvSpPr/>
            <p:nvPr/>
          </p:nvSpPr>
          <p:spPr bwMode="auto">
            <a:xfrm rot="16200000">
              <a:off x="2306663" y="3690243"/>
              <a:ext cx="1338763" cy="646331"/>
            </a:xfrm>
            <a:prstGeom prst="rect">
              <a:avLst/>
            </a:prstGeom>
            <a:solidFill>
              <a:schemeClr val="bg1">
                <a:alpha val="50000"/>
              </a:schemeClr>
            </a:solidFill>
          </p:spPr>
          <p:txBody>
            <a:bodyPr wrap="none">
              <a:spAutoFit/>
            </a:bodyPr>
            <a:lstStyle/>
            <a:p>
              <a:pPr algn="ctr">
                <a:defRPr/>
              </a:pPr>
              <a:r>
                <a:rPr lang="en-US" altLang="en-US" dirty="0">
                  <a:solidFill>
                    <a:srgbClr val="000000"/>
                  </a:solidFill>
                  <a:latin typeface="Calibri" panose="020F0502020204030204" pitchFamily="34" charset="0"/>
                  <a:cs typeface="+mn-cs"/>
                </a:rPr>
                <a:t>Electrostatic</a:t>
              </a:r>
            </a:p>
            <a:p>
              <a:pPr algn="ctr">
                <a:defRPr/>
              </a:pPr>
              <a:r>
                <a:rPr lang="en-US" altLang="en-US" dirty="0">
                  <a:solidFill>
                    <a:srgbClr val="000000"/>
                  </a:solidFill>
                  <a:latin typeface="Calibri" panose="020F0502020204030204" pitchFamily="34" charset="0"/>
                  <a:cs typeface="+mn-cs"/>
                </a:rPr>
                <a:t>Force</a:t>
              </a:r>
              <a:endParaRPr lang="en-US" altLang="en-US" dirty="0">
                <a:latin typeface="Arial" panose="020B0604020202020204" pitchFamily="34" charset="0"/>
                <a:cs typeface="+mn-cs"/>
              </a:endParaRPr>
            </a:p>
          </p:txBody>
        </p:sp>
        <p:sp>
          <p:nvSpPr>
            <p:cNvPr id="9228" name="TextBox 1">
              <a:extLst>
                <a:ext uri="{FF2B5EF4-FFF2-40B4-BE49-F238E27FC236}">
                  <a16:creationId xmlns:a16="http://schemas.microsoft.com/office/drawing/2014/main" id="{E43E8C9C-7EB1-430E-930C-E90332078196}"/>
                </a:ext>
              </a:extLst>
            </p:cNvPr>
            <p:cNvSpPr txBox="1">
              <a:spLocks noChangeArrowheads="1"/>
            </p:cNvSpPr>
            <p:nvPr/>
          </p:nvSpPr>
          <p:spPr bwMode="auto">
            <a:xfrm>
              <a:off x="3076292" y="4924124"/>
              <a:ext cx="311256" cy="369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Tahoma" panose="020B0604030504040204" pitchFamily="34" charset="0"/>
                </a:defRPr>
              </a:lvl1pPr>
              <a:lvl2pPr marL="742950" indent="-285750">
                <a:defRPr>
                  <a:solidFill>
                    <a:schemeClr val="tx1"/>
                  </a:solidFill>
                  <a:latin typeface="Tahoma" panose="020B0604030504040204" pitchFamily="34" charset="0"/>
                  <a:cs typeface="Tahoma" panose="020B0604030504040204" pitchFamily="34" charset="0"/>
                </a:defRPr>
              </a:lvl2pPr>
              <a:lvl3pPr marL="1143000" indent="-228600">
                <a:defRPr>
                  <a:solidFill>
                    <a:schemeClr val="tx1"/>
                  </a:solidFill>
                  <a:latin typeface="Tahoma" panose="020B0604030504040204" pitchFamily="34" charset="0"/>
                  <a:cs typeface="Tahoma" panose="020B0604030504040204" pitchFamily="34" charset="0"/>
                </a:defRPr>
              </a:lvl3pPr>
              <a:lvl4pPr marL="1600200" indent="-228600">
                <a:defRPr>
                  <a:solidFill>
                    <a:schemeClr val="tx1"/>
                  </a:solidFill>
                  <a:latin typeface="Tahoma" panose="020B0604030504040204" pitchFamily="34" charset="0"/>
                  <a:cs typeface="Tahoma" panose="020B0604030504040204" pitchFamily="34" charset="0"/>
                </a:defRPr>
              </a:lvl4pPr>
              <a:lvl5pPr marL="2057400" indent="-228600">
                <a:defRPr>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Tahoma" panose="020B0604030504040204" pitchFamily="34" charset="0"/>
                </a:defRPr>
              </a:lvl9pPr>
            </a:lstStyle>
            <a:p>
              <a:r>
                <a:rPr lang="en-US" altLang="en-US" dirty="0"/>
                <a:t>0</a:t>
              </a:r>
            </a:p>
          </p:txBody>
        </p: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E2D8B56-5BC0-4DFC-8B6D-C9B6D5A1C8AB}"/>
                  </a:ext>
                </a:extLst>
              </p:cNvPr>
              <p:cNvSpPr txBox="1"/>
              <p:nvPr/>
            </p:nvSpPr>
            <p:spPr>
              <a:xfrm>
                <a:off x="3387548" y="1606003"/>
                <a:ext cx="2170146" cy="643831"/>
              </a:xfrm>
              <a:prstGeom prst="rect">
                <a:avLst/>
              </a:prstGeom>
              <a:solidFill>
                <a:schemeClr val="accent5">
                  <a:lumMod val="90000"/>
                </a:schemeClr>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𝐹</m:t>
                          </m:r>
                        </m:e>
                        <m:sub>
                          <m:r>
                            <a:rPr lang="en-US" sz="3600" b="0" i="1" smtClean="0">
                              <a:latin typeface="Cambria Math" panose="02040503050406030204" pitchFamily="18" charset="0"/>
                            </a:rPr>
                            <m:t>𝑒</m:t>
                          </m:r>
                        </m:sub>
                      </m:sSub>
                      <m:r>
                        <a:rPr lang="en-US" sz="3600" b="0" i="1" smtClean="0">
                          <a:latin typeface="Cambria Math" panose="02040503050406030204" pitchFamily="18" charset="0"/>
                        </a:rPr>
                        <m:t>=</m:t>
                      </m:r>
                      <m:r>
                        <a:rPr lang="en-US" sz="3600" b="0" i="1" smtClean="0">
                          <a:latin typeface="Cambria Math" panose="02040503050406030204" pitchFamily="18" charset="0"/>
                        </a:rPr>
                        <m:t>𝑘</m:t>
                      </m:r>
                      <m:box>
                        <m:boxPr>
                          <m:ctrlPr>
                            <a:rPr lang="en-US" sz="3600" b="0" i="1" smtClean="0">
                              <a:latin typeface="Cambria Math" panose="02040503050406030204" pitchFamily="18" charset="0"/>
                            </a:rPr>
                          </m:ctrlPr>
                        </m:boxPr>
                        <m:e>
                          <m:argPr>
                            <m:argSz m:val="-1"/>
                          </m:argPr>
                          <m:f>
                            <m:fPr>
                              <m:ctrlPr>
                                <a:rPr lang="en-US" sz="3600" b="0" i="1" smtClean="0">
                                  <a:latin typeface="Cambria Math" panose="02040503050406030204" pitchFamily="18" charset="0"/>
                                </a:rPr>
                              </m:ctrlPr>
                            </m:fPr>
                            <m:num>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𝑞</m:t>
                                  </m:r>
                                </m:e>
                                <m:sub>
                                  <m:r>
                                    <a:rPr lang="en-US" sz="3600" b="0" i="1" smtClean="0">
                                      <a:latin typeface="Cambria Math" panose="02040503050406030204" pitchFamily="18" charset="0"/>
                                    </a:rPr>
                                    <m:t>1</m:t>
                                  </m:r>
                                </m:sub>
                              </m:sSub>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𝑞</m:t>
                                  </m:r>
                                </m:e>
                                <m:sub>
                                  <m:r>
                                    <a:rPr lang="en-US" sz="3600" b="0" i="1" smtClean="0">
                                      <a:latin typeface="Cambria Math" panose="02040503050406030204" pitchFamily="18" charset="0"/>
                                    </a:rPr>
                                    <m:t>2</m:t>
                                  </m:r>
                                </m:sub>
                              </m:sSub>
                            </m:num>
                            <m:den>
                              <m:sSup>
                                <m:sSupPr>
                                  <m:ctrlPr>
                                    <a:rPr lang="en-US" sz="3600" b="0" i="1" smtClean="0">
                                      <a:latin typeface="Cambria Math" panose="02040503050406030204" pitchFamily="18" charset="0"/>
                                    </a:rPr>
                                  </m:ctrlPr>
                                </m:sSupPr>
                                <m:e>
                                  <m:r>
                                    <a:rPr lang="en-US" sz="3600" b="0" i="1" smtClean="0">
                                      <a:latin typeface="Cambria Math" panose="02040503050406030204" pitchFamily="18" charset="0"/>
                                    </a:rPr>
                                    <m:t>𝑟</m:t>
                                  </m:r>
                                </m:e>
                                <m:sup>
                                  <m:r>
                                    <a:rPr lang="en-US" sz="3600" b="0" i="1" smtClean="0">
                                      <a:latin typeface="Cambria Math" panose="02040503050406030204" pitchFamily="18" charset="0"/>
                                    </a:rPr>
                                    <m:t>2</m:t>
                                  </m:r>
                                </m:sup>
                              </m:sSup>
                            </m:den>
                          </m:f>
                        </m:e>
                      </m:box>
                    </m:oMath>
                  </m:oMathPara>
                </a14:m>
                <a:endParaRPr lang="en-US" sz="3600" dirty="0"/>
              </a:p>
            </p:txBody>
          </p:sp>
        </mc:Choice>
        <mc:Fallback xmlns="">
          <p:sp>
            <p:nvSpPr>
              <p:cNvPr id="5" name="TextBox 4">
                <a:extLst>
                  <a:ext uri="{FF2B5EF4-FFF2-40B4-BE49-F238E27FC236}">
                    <a16:creationId xmlns:a16="http://schemas.microsoft.com/office/drawing/2014/main" id="{2E2D8B56-5BC0-4DFC-8B6D-C9B6D5A1C8AB}"/>
                  </a:ext>
                </a:extLst>
              </p:cNvPr>
              <p:cNvSpPr txBox="1">
                <a:spLocks noRot="1" noChangeAspect="1" noMove="1" noResize="1" noEditPoints="1" noAdjustHandles="1" noChangeArrowheads="1" noChangeShapeType="1" noTextEdit="1"/>
              </p:cNvSpPr>
              <p:nvPr/>
            </p:nvSpPr>
            <p:spPr>
              <a:xfrm>
                <a:off x="3387548" y="1606003"/>
                <a:ext cx="2170146" cy="643831"/>
              </a:xfrm>
              <a:prstGeom prst="rect">
                <a:avLst/>
              </a:prstGeom>
              <a:blipFill>
                <a:blip r:embed="rId2"/>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F1C0015C-94BB-4751-913E-E96FA351782C}"/>
                  </a:ext>
                </a:extLst>
              </p:cNvPr>
              <p:cNvSpPr>
                <a:spLocks noGrp="1"/>
              </p:cNvSpPr>
              <p:nvPr>
                <p:ph idx="1"/>
              </p:nvPr>
            </p:nvSpPr>
            <p:spPr>
              <a:xfrm>
                <a:off x="742950" y="5330399"/>
                <a:ext cx="7772400" cy="1348983"/>
              </a:xfrm>
            </p:spPr>
            <p:txBody>
              <a:bodyPr/>
              <a:lstStyle/>
              <a:p>
                <a:r>
                  <a:rPr lang="en-US" sz="2000" dirty="0"/>
                  <a:t>As the distance between the two charged objects increases, the electrostatic force between them will decrease.</a:t>
                </a:r>
              </a:p>
              <a:p>
                <a:r>
                  <a:rPr lang="en-US" sz="2000" dirty="0"/>
                  <a:t>Just like in gravity,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𝐹</m:t>
                        </m:r>
                      </m:e>
                      <m:sub>
                        <m:r>
                          <a:rPr lang="en-US" sz="2000" b="0" i="1" smtClean="0">
                            <a:latin typeface="Cambria Math" panose="02040503050406030204" pitchFamily="18" charset="0"/>
                          </a:rPr>
                          <m:t>𝑒</m:t>
                        </m:r>
                      </m:sub>
                    </m:sSub>
                    <m:r>
                      <a:rPr lang="en-US" sz="2000" b="0" i="1" smtClean="0">
                        <a:latin typeface="Cambria Math" panose="02040503050406030204" pitchFamily="18" charset="0"/>
                      </a:rPr>
                      <m:t> </m:t>
                    </m:r>
                  </m:oMath>
                </a14:m>
                <a:r>
                  <a:rPr lang="en-US" sz="2000" dirty="0"/>
                  <a:t>and </a:t>
                </a:r>
                <a14:m>
                  <m:oMath xmlns:m="http://schemas.openxmlformats.org/officeDocument/2006/math">
                    <m:r>
                      <a:rPr lang="en-US" sz="2000" b="0" i="1" smtClean="0">
                        <a:latin typeface="Cambria Math" panose="02040503050406030204" pitchFamily="18" charset="0"/>
                      </a:rPr>
                      <m:t>𝑟</m:t>
                    </m:r>
                  </m:oMath>
                </a14:m>
                <a:r>
                  <a:rPr lang="en-US" sz="2000" dirty="0"/>
                  <a:t> form an inverse-square relationship.</a:t>
                </a:r>
              </a:p>
            </p:txBody>
          </p:sp>
        </mc:Choice>
        <mc:Fallback xmlns="">
          <p:sp>
            <p:nvSpPr>
              <p:cNvPr id="6" name="Content Placeholder 5">
                <a:extLst>
                  <a:ext uri="{FF2B5EF4-FFF2-40B4-BE49-F238E27FC236}">
                    <a16:creationId xmlns:a16="http://schemas.microsoft.com/office/drawing/2014/main" id="{F1C0015C-94BB-4751-913E-E96FA351782C}"/>
                  </a:ext>
                </a:extLst>
              </p:cNvPr>
              <p:cNvSpPr>
                <a:spLocks noGrp="1" noRot="1" noChangeAspect="1" noMove="1" noResize="1" noEditPoints="1" noAdjustHandles="1" noChangeArrowheads="1" noChangeShapeType="1" noTextEdit="1"/>
              </p:cNvSpPr>
              <p:nvPr>
                <p:ph idx="1"/>
              </p:nvPr>
            </p:nvSpPr>
            <p:spPr>
              <a:xfrm>
                <a:off x="742950" y="5330399"/>
                <a:ext cx="7772400" cy="1348983"/>
              </a:xfrm>
              <a:blipFill>
                <a:blip r:embed="rId3"/>
                <a:stretch>
                  <a:fillRect l="-706" t="-2252" r="-627"/>
                </a:stretch>
              </a:blipFill>
            </p:spPr>
            <p:txBody>
              <a:bodyPr/>
              <a:lstStyle/>
              <a:p>
                <a:r>
                  <a:rPr lang="en-US">
                    <a:noFill/>
                  </a:rPr>
                  <a:t> </a:t>
                </a:r>
              </a:p>
            </p:txBody>
          </p:sp>
        </mc:Fallback>
      </mc:AlternateContent>
      <p:grpSp>
        <p:nvGrpSpPr>
          <p:cNvPr id="19" name="Group 18">
            <a:extLst>
              <a:ext uri="{FF2B5EF4-FFF2-40B4-BE49-F238E27FC236}">
                <a16:creationId xmlns:a16="http://schemas.microsoft.com/office/drawing/2014/main" id="{7A15C5A2-BAA6-4FC0-A4C6-E9B18EB2A1FB}"/>
              </a:ext>
            </a:extLst>
          </p:cNvPr>
          <p:cNvGrpSpPr/>
          <p:nvPr/>
        </p:nvGrpSpPr>
        <p:grpSpPr>
          <a:xfrm>
            <a:off x="7875270" y="2339985"/>
            <a:ext cx="640080" cy="663933"/>
            <a:chOff x="7378008" y="1677841"/>
            <a:chExt cx="640080" cy="663933"/>
          </a:xfrm>
        </p:grpSpPr>
        <p:sp>
          <p:nvSpPr>
            <p:cNvPr id="17" name="Oval 16">
              <a:extLst>
                <a:ext uri="{FF2B5EF4-FFF2-40B4-BE49-F238E27FC236}">
                  <a16:creationId xmlns:a16="http://schemas.microsoft.com/office/drawing/2014/main" id="{C46122BE-F73E-498E-AA4A-89575B600D82}"/>
                </a:ext>
              </a:extLst>
            </p:cNvPr>
            <p:cNvSpPr/>
            <p:nvPr/>
          </p:nvSpPr>
          <p:spPr bwMode="auto">
            <a:xfrm>
              <a:off x="7378008" y="1697943"/>
              <a:ext cx="640080" cy="643831"/>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anose="020B0604030504040204" pitchFamily="34" charset="0"/>
              </a:endParaRPr>
            </a:p>
          </p:txBody>
        </p:sp>
        <p:sp>
          <p:nvSpPr>
            <p:cNvPr id="18" name="TextBox 17">
              <a:extLst>
                <a:ext uri="{FF2B5EF4-FFF2-40B4-BE49-F238E27FC236}">
                  <a16:creationId xmlns:a16="http://schemas.microsoft.com/office/drawing/2014/main" id="{DB8CD995-9FE1-47B3-A3C1-695A6DD61862}"/>
                </a:ext>
              </a:extLst>
            </p:cNvPr>
            <p:cNvSpPr txBox="1"/>
            <p:nvPr/>
          </p:nvSpPr>
          <p:spPr>
            <a:xfrm>
              <a:off x="7452823" y="1677841"/>
              <a:ext cx="490450" cy="646331"/>
            </a:xfrm>
            <a:prstGeom prst="rect">
              <a:avLst/>
            </a:prstGeom>
            <a:noFill/>
          </p:spPr>
          <p:txBody>
            <a:bodyPr wrap="square" rtlCol="0">
              <a:spAutoFit/>
            </a:bodyPr>
            <a:lstStyle/>
            <a:p>
              <a:r>
                <a:rPr lang="en-US" sz="3600" dirty="0"/>
                <a:t>+</a:t>
              </a:r>
            </a:p>
          </p:txBody>
        </p:sp>
      </p:grpSp>
      <p:grpSp>
        <p:nvGrpSpPr>
          <p:cNvPr id="34" name="Group 33">
            <a:extLst>
              <a:ext uri="{FF2B5EF4-FFF2-40B4-BE49-F238E27FC236}">
                <a16:creationId xmlns:a16="http://schemas.microsoft.com/office/drawing/2014/main" id="{F5F915FE-DCA3-4C50-A762-3CDCA4B78AAE}"/>
              </a:ext>
            </a:extLst>
          </p:cNvPr>
          <p:cNvGrpSpPr/>
          <p:nvPr/>
        </p:nvGrpSpPr>
        <p:grpSpPr>
          <a:xfrm>
            <a:off x="626690" y="2360087"/>
            <a:ext cx="640080" cy="663933"/>
            <a:chOff x="7378008" y="1677841"/>
            <a:chExt cx="640080" cy="663933"/>
          </a:xfrm>
        </p:grpSpPr>
        <p:sp>
          <p:nvSpPr>
            <p:cNvPr id="35" name="Oval 34">
              <a:extLst>
                <a:ext uri="{FF2B5EF4-FFF2-40B4-BE49-F238E27FC236}">
                  <a16:creationId xmlns:a16="http://schemas.microsoft.com/office/drawing/2014/main" id="{ED287C9A-31E6-4A17-A3C0-28F3DC7F64F5}"/>
                </a:ext>
              </a:extLst>
            </p:cNvPr>
            <p:cNvSpPr/>
            <p:nvPr/>
          </p:nvSpPr>
          <p:spPr bwMode="auto">
            <a:xfrm>
              <a:off x="7378008" y="1697943"/>
              <a:ext cx="640080" cy="643831"/>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anose="020B0604030504040204" pitchFamily="34" charset="0"/>
              </a:endParaRPr>
            </a:p>
          </p:txBody>
        </p:sp>
        <p:sp>
          <p:nvSpPr>
            <p:cNvPr id="36" name="TextBox 35">
              <a:extLst>
                <a:ext uri="{FF2B5EF4-FFF2-40B4-BE49-F238E27FC236}">
                  <a16:creationId xmlns:a16="http://schemas.microsoft.com/office/drawing/2014/main" id="{8B0F634B-0E6A-4AE0-9582-B3F2C91F5074}"/>
                </a:ext>
              </a:extLst>
            </p:cNvPr>
            <p:cNvSpPr txBox="1"/>
            <p:nvPr/>
          </p:nvSpPr>
          <p:spPr>
            <a:xfrm>
              <a:off x="7452823" y="1677841"/>
              <a:ext cx="490450" cy="646331"/>
            </a:xfrm>
            <a:prstGeom prst="rect">
              <a:avLst/>
            </a:prstGeom>
            <a:noFill/>
          </p:spPr>
          <p:txBody>
            <a:bodyPr wrap="square" rtlCol="0">
              <a:spAutoFit/>
            </a:bodyPr>
            <a:lstStyle/>
            <a:p>
              <a:r>
                <a:rPr lang="en-US" sz="3600" dirty="0"/>
                <a:t>+</a:t>
              </a:r>
            </a:p>
          </p:txBody>
        </p:sp>
      </p:grpSp>
      <p:sp>
        <p:nvSpPr>
          <p:cNvPr id="8" name="Oval 7">
            <a:extLst>
              <a:ext uri="{FF2B5EF4-FFF2-40B4-BE49-F238E27FC236}">
                <a16:creationId xmlns:a16="http://schemas.microsoft.com/office/drawing/2014/main" id="{5A5497A2-E664-4E4A-9145-B8661BFA5446}"/>
              </a:ext>
            </a:extLst>
          </p:cNvPr>
          <p:cNvSpPr/>
          <p:nvPr/>
        </p:nvSpPr>
        <p:spPr>
          <a:xfrm>
            <a:off x="6411158" y="4817552"/>
            <a:ext cx="91440" cy="91440"/>
          </a:xfrm>
          <a:prstGeom prst="ellipse">
            <a:avLst/>
          </a:prstGeom>
          <a:solidFill>
            <a:schemeClr val="bg2">
              <a:lumMod val="60000"/>
              <a:lumOff val="4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500" fill="hold"/>
                                        <p:tgtEl>
                                          <p:spTgt spid="19"/>
                                        </p:tgtEl>
                                        <p:attrNameLst>
                                          <p:attrName>ppt_x</p:attrName>
                                        </p:attrNameLst>
                                      </p:cBhvr>
                                      <p:tavLst>
                                        <p:tav tm="0">
                                          <p:val>
                                            <p:strVal val="1+#ppt_w/2"/>
                                          </p:val>
                                        </p:tav>
                                        <p:tav tm="100000">
                                          <p:val>
                                            <p:strVal val="#ppt_x"/>
                                          </p:val>
                                        </p:tav>
                                      </p:tavLst>
                                    </p:anim>
                                    <p:anim calcmode="lin" valueType="num">
                                      <p:cBhvr additive="base">
                                        <p:cTn id="16" dur="500" fill="hold"/>
                                        <p:tgtEl>
                                          <p:spTgt spid="19"/>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500" fill="hold"/>
                                        <p:tgtEl>
                                          <p:spTgt spid="34"/>
                                        </p:tgtEl>
                                        <p:attrNameLst>
                                          <p:attrName>ppt_x</p:attrName>
                                        </p:attrNameLst>
                                      </p:cBhvr>
                                      <p:tavLst>
                                        <p:tav tm="0">
                                          <p:val>
                                            <p:strVal val="0-#ppt_w/2"/>
                                          </p:val>
                                        </p:tav>
                                        <p:tav tm="100000">
                                          <p:val>
                                            <p:strVal val="#ppt_x"/>
                                          </p:val>
                                        </p:tav>
                                      </p:tavLst>
                                    </p:anim>
                                    <p:anim calcmode="lin" valueType="num">
                                      <p:cBhvr additive="base">
                                        <p:cTn id="20" dur="500" fill="hold"/>
                                        <p:tgtEl>
                                          <p:spTgt spid="34"/>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10" presetClass="entr" presetSubtype="0" fill="hold" nodeType="afterEffect">
                                  <p:stCondLst>
                                    <p:cond delay="100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right)">
                                      <p:cBhvr>
                                        <p:cTn id="29" dur="1000"/>
                                        <p:tgtEl>
                                          <p:spTgt spid="25"/>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35" presetClass="path" presetSubtype="0" accel="50000" decel="50000" autoRev="1" fill="remove" nodeType="clickEffect">
                                  <p:stCondLst>
                                    <p:cond delay="0"/>
                                  </p:stCondLst>
                                  <p:childTnLst>
                                    <p:animMotion origin="layout" path="M -5.55556E-7 -3.33333E-6 L -0.35885 0.00047 " pathEditMode="relative" rAng="0" ptsTypes="AA">
                                      <p:cBhvr>
                                        <p:cTn id="37" dur="3000" fill="hold"/>
                                        <p:tgtEl>
                                          <p:spTgt spid="19"/>
                                        </p:tgtEl>
                                        <p:attrNameLst>
                                          <p:attrName>ppt_x</p:attrName>
                                          <p:attrName>ppt_y</p:attrName>
                                        </p:attrNameLst>
                                      </p:cBhvr>
                                      <p:rCtr x="-17951" y="23"/>
                                    </p:animMotion>
                                  </p:childTnLst>
                                </p:cTn>
                              </p:par>
                              <p:par>
                                <p:cTn id="38" presetID="63" presetClass="path" presetSubtype="0" accel="50000" decel="50000" autoRev="1" fill="hold" nodeType="withEffect">
                                  <p:stCondLst>
                                    <p:cond delay="0"/>
                                  </p:stCondLst>
                                  <p:childTnLst>
                                    <p:animMotion origin="layout" path="M -2.22222E-6 -2.59259E-6 L 0.36216 -0.00278 " pathEditMode="relative" rAng="0" ptsTypes="AA">
                                      <p:cBhvr>
                                        <p:cTn id="39" dur="3000" fill="hold"/>
                                        <p:tgtEl>
                                          <p:spTgt spid="34"/>
                                        </p:tgtEl>
                                        <p:attrNameLst>
                                          <p:attrName>ppt_x</p:attrName>
                                          <p:attrName>ppt_y</p:attrName>
                                        </p:attrNameLst>
                                      </p:cBhvr>
                                      <p:rCtr x="18108" y="-139"/>
                                    </p:animMotion>
                                  </p:childTnLst>
                                </p:cTn>
                              </p:par>
                              <p:par>
                                <p:cTn id="40" presetID="37" presetClass="path" presetSubtype="0" accel="50000" decel="50000" autoRev="1" fill="hold" grpId="1" nodeType="withEffect">
                                  <p:stCondLst>
                                    <p:cond delay="0"/>
                                  </p:stCondLst>
                                  <p:childTnLst>
                                    <p:animMotion origin="layout" path="M 3.61111E-6 0.00023 C -0.05191 -0.00047 -0.05174 -0.00625 -0.0816 -0.00602 C -0.18611 -0.01621 -0.15834 -0.00972 -0.1974 -0.01968 C -0.23629 -0.0294 -0.26997 -0.03588 -0.30087 -0.09352 C -0.31945 -0.12431 -0.32709 -0.16389 -0.33368 -0.25371 " pathEditMode="relative" rAng="20820000" ptsTypes="AAAAA">
                                      <p:cBhvr>
                                        <p:cTn id="41" dur="3000" fill="hold"/>
                                        <p:tgtEl>
                                          <p:spTgt spid="8"/>
                                        </p:tgtEl>
                                        <p:attrNameLst>
                                          <p:attrName>ppt_x</p:attrName>
                                          <p:attrName>ppt_y</p:attrName>
                                        </p:attrNameLst>
                                      </p:cBhvr>
                                      <p:rCtr x="-16979" y="-12616"/>
                                    </p:animMotion>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Effect transition="in" filter="fade">
                                      <p:cBhvr>
                                        <p:cTn id="46" dur="1000"/>
                                        <p:tgtEl>
                                          <p:spTgt spid="6">
                                            <p:txEl>
                                              <p:pRg st="0" end="0"/>
                                            </p:txEl>
                                          </p:spTgt>
                                        </p:tgtEl>
                                      </p:cBhvr>
                                    </p:animEffect>
                                    <p:anim calcmode="lin" valueType="num">
                                      <p:cBhvr>
                                        <p:cTn id="4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animEffect transition="in" filter="fade">
                                      <p:cBhvr>
                                        <p:cTn id="53" dur="1000"/>
                                        <p:tgtEl>
                                          <p:spTgt spid="6">
                                            <p:txEl>
                                              <p:pRg st="1" end="1"/>
                                            </p:txEl>
                                          </p:spTgt>
                                        </p:tgtEl>
                                      </p:cBhvr>
                                    </p:animEffect>
                                    <p:anim calcmode="lin" valueType="num">
                                      <p:cBhvr>
                                        <p:cTn id="5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5"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 grpId="0" animBg="1"/>
      <p:bldP spid="8" grpId="0" animBg="1"/>
      <p:bldP spid="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0FC61CE-7F8E-4203-819E-58D906994239}"/>
              </a:ext>
            </a:extLst>
          </p:cNvPr>
          <p:cNvSpPr>
            <a:spLocks noGrp="1" noChangeArrowheads="1"/>
          </p:cNvSpPr>
          <p:nvPr>
            <p:ph type="title"/>
          </p:nvPr>
        </p:nvSpPr>
        <p:spPr/>
        <p:txBody>
          <a:bodyPr/>
          <a:lstStyle/>
          <a:p>
            <a:r>
              <a:rPr lang="en-US" altLang="en-US" dirty="0"/>
              <a:t>Example #1</a:t>
            </a:r>
          </a:p>
        </p:txBody>
      </p:sp>
      <p:sp>
        <p:nvSpPr>
          <p:cNvPr id="20483" name="Rectangle 3" descr="Rectangle: Click to edit Master text styles&#10;Second level&#10;Third level&#10;Fourth level&#10;Fifth level">
            <a:extLst>
              <a:ext uri="{FF2B5EF4-FFF2-40B4-BE49-F238E27FC236}">
                <a16:creationId xmlns:a16="http://schemas.microsoft.com/office/drawing/2014/main" id="{1FBA6F27-CD25-4531-9BCD-3AE4FFBB5CC3}"/>
              </a:ext>
            </a:extLst>
          </p:cNvPr>
          <p:cNvSpPr>
            <a:spLocks noGrp="1" noChangeArrowheads="1"/>
          </p:cNvSpPr>
          <p:nvPr>
            <p:ph type="body" idx="1"/>
          </p:nvPr>
        </p:nvSpPr>
        <p:spPr>
          <a:xfrm>
            <a:off x="838200" y="1905000"/>
            <a:ext cx="7772400" cy="4205288"/>
          </a:xfrm>
        </p:spPr>
        <p:txBody>
          <a:bodyPr/>
          <a:lstStyle/>
          <a:p>
            <a:r>
              <a:rPr lang="en-US" altLang="en-US" dirty="0"/>
              <a:t>Two identically sized conductive spheres carry charges of 1.5µC and -6.0µC, respectively. They are separated by a distance of 9.0 cm. </a:t>
            </a:r>
          </a:p>
          <a:p>
            <a:pPr lvl="1"/>
            <a:r>
              <a:rPr lang="en-US" altLang="en-US" dirty="0"/>
              <a:t>What is the electrostatic force between the two spheres?</a:t>
            </a:r>
          </a:p>
          <a:p>
            <a:pPr lvl="1"/>
            <a:r>
              <a:rPr lang="en-US" altLang="en-US" dirty="0"/>
              <a:t>Is it attractive or repulsive?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1000"/>
                                        <p:tgtEl>
                                          <p:spTgt spid="20483">
                                            <p:txEl>
                                              <p:pRg st="0" end="0"/>
                                            </p:txEl>
                                          </p:spTgt>
                                        </p:tgtEl>
                                      </p:cBhvr>
                                    </p:animEffect>
                                  </p:childTnLst>
                                </p:cTn>
                              </p:par>
                            </p:childTnLst>
                          </p:cTn>
                        </p:par>
                        <p:par>
                          <p:cTn id="8" fill="hold">
                            <p:stCondLst>
                              <p:cond delay="1000"/>
                            </p:stCondLst>
                            <p:childTnLst>
                              <p:par>
                                <p:cTn id="9" presetID="5" presetClass="entr" presetSubtype="10" fill="hold" grpId="0" nodeType="afterEffect">
                                  <p:stCondLst>
                                    <p:cond delay="1000"/>
                                  </p:stCondLst>
                                  <p:childTnLst>
                                    <p:set>
                                      <p:cBhvr>
                                        <p:cTn id="10"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1" dur="1000"/>
                                        <p:tgtEl>
                                          <p:spTgt spid="20483">
                                            <p:txEl>
                                              <p:pRg st="1" end="1"/>
                                            </p:txEl>
                                          </p:spTgt>
                                        </p:tgtEl>
                                      </p:cBhvr>
                                    </p:animEffect>
                                  </p:childTnLst>
                                </p:cTn>
                              </p:par>
                            </p:childTnLst>
                          </p:cTn>
                        </p:par>
                        <p:par>
                          <p:cTn id="12" fill="hold">
                            <p:stCondLst>
                              <p:cond delay="3000"/>
                            </p:stCondLst>
                            <p:childTnLst>
                              <p:par>
                                <p:cTn id="13" presetID="5" presetClass="entr" presetSubtype="10" fill="hold" grpId="0" nodeType="afterEffect">
                                  <p:stCondLst>
                                    <p:cond delay="100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5" dur="1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0FC61CE-7F8E-4203-819E-58D906994239}"/>
              </a:ext>
            </a:extLst>
          </p:cNvPr>
          <p:cNvSpPr>
            <a:spLocks noGrp="1" noChangeArrowheads="1"/>
          </p:cNvSpPr>
          <p:nvPr>
            <p:ph type="title"/>
          </p:nvPr>
        </p:nvSpPr>
        <p:spPr/>
        <p:txBody>
          <a:bodyPr/>
          <a:lstStyle/>
          <a:p>
            <a:r>
              <a:rPr lang="en-US" altLang="en-US" dirty="0"/>
              <a:t>Example </a:t>
            </a:r>
            <a:r>
              <a:rPr lang="en-US" altLang="en-US"/>
              <a:t>#1(cont.)</a:t>
            </a:r>
            <a:endParaRPr lang="en-US" altLang="en-US" dirty="0"/>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AF491DD-5A8A-4A60-9124-047EA8A5BD60}"/>
                  </a:ext>
                </a:extLst>
              </p:cNvPr>
              <p:cNvSpPr txBox="1"/>
              <p:nvPr/>
            </p:nvSpPr>
            <p:spPr>
              <a:xfrm>
                <a:off x="3322893" y="1753056"/>
                <a:ext cx="2170146" cy="643831"/>
              </a:xfrm>
              <a:prstGeom prst="rect">
                <a:avLst/>
              </a:prstGeom>
              <a:solidFill>
                <a:schemeClr val="accent5">
                  <a:lumMod val="90000"/>
                </a:schemeClr>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𝐹</m:t>
                          </m:r>
                        </m:e>
                        <m:sub>
                          <m:r>
                            <a:rPr lang="en-US" sz="3600" b="0" i="1" smtClean="0">
                              <a:latin typeface="Cambria Math" panose="02040503050406030204" pitchFamily="18" charset="0"/>
                            </a:rPr>
                            <m:t>𝑒</m:t>
                          </m:r>
                        </m:sub>
                      </m:sSub>
                      <m:r>
                        <a:rPr lang="en-US" sz="3600" b="0" i="1" smtClean="0">
                          <a:latin typeface="Cambria Math" panose="02040503050406030204" pitchFamily="18" charset="0"/>
                        </a:rPr>
                        <m:t>=</m:t>
                      </m:r>
                      <m:r>
                        <a:rPr lang="en-US" sz="3600" b="0" i="1" smtClean="0">
                          <a:latin typeface="Cambria Math" panose="02040503050406030204" pitchFamily="18" charset="0"/>
                        </a:rPr>
                        <m:t>𝑘</m:t>
                      </m:r>
                      <m:box>
                        <m:boxPr>
                          <m:ctrlPr>
                            <a:rPr lang="en-US" sz="3600" b="0" i="1" smtClean="0">
                              <a:latin typeface="Cambria Math" panose="02040503050406030204" pitchFamily="18" charset="0"/>
                            </a:rPr>
                          </m:ctrlPr>
                        </m:boxPr>
                        <m:e>
                          <m:argPr>
                            <m:argSz m:val="-1"/>
                          </m:argPr>
                          <m:f>
                            <m:fPr>
                              <m:ctrlPr>
                                <a:rPr lang="en-US" sz="3600" b="0" i="1" smtClean="0">
                                  <a:latin typeface="Cambria Math" panose="02040503050406030204" pitchFamily="18" charset="0"/>
                                </a:rPr>
                              </m:ctrlPr>
                            </m:fPr>
                            <m:num>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𝑞</m:t>
                                  </m:r>
                                </m:e>
                                <m:sub>
                                  <m:r>
                                    <a:rPr lang="en-US" sz="3600" b="0" i="1" smtClean="0">
                                      <a:latin typeface="Cambria Math" panose="02040503050406030204" pitchFamily="18" charset="0"/>
                                    </a:rPr>
                                    <m:t>1</m:t>
                                  </m:r>
                                </m:sub>
                              </m:sSub>
                              <m:sSub>
                                <m:sSubPr>
                                  <m:ctrlPr>
                                    <a:rPr lang="en-US" sz="3600" b="0" i="1" smtClean="0">
                                      <a:latin typeface="Cambria Math" panose="02040503050406030204" pitchFamily="18" charset="0"/>
                                    </a:rPr>
                                  </m:ctrlPr>
                                </m:sSubPr>
                                <m:e>
                                  <m:r>
                                    <a:rPr lang="en-US" sz="3600" b="0" i="1" smtClean="0">
                                      <a:latin typeface="Cambria Math" panose="02040503050406030204" pitchFamily="18" charset="0"/>
                                    </a:rPr>
                                    <m:t>𝑞</m:t>
                                  </m:r>
                                </m:e>
                                <m:sub>
                                  <m:r>
                                    <a:rPr lang="en-US" sz="3600" b="0" i="1" smtClean="0">
                                      <a:latin typeface="Cambria Math" panose="02040503050406030204" pitchFamily="18" charset="0"/>
                                    </a:rPr>
                                    <m:t>2</m:t>
                                  </m:r>
                                </m:sub>
                              </m:sSub>
                            </m:num>
                            <m:den>
                              <m:sSup>
                                <m:sSupPr>
                                  <m:ctrlPr>
                                    <a:rPr lang="en-US" sz="3600" b="0" i="1" smtClean="0">
                                      <a:latin typeface="Cambria Math" panose="02040503050406030204" pitchFamily="18" charset="0"/>
                                    </a:rPr>
                                  </m:ctrlPr>
                                </m:sSupPr>
                                <m:e>
                                  <m:r>
                                    <a:rPr lang="en-US" sz="3600" b="0" i="1" smtClean="0">
                                      <a:latin typeface="Cambria Math" panose="02040503050406030204" pitchFamily="18" charset="0"/>
                                    </a:rPr>
                                    <m:t>𝑟</m:t>
                                  </m:r>
                                </m:e>
                                <m:sup>
                                  <m:r>
                                    <a:rPr lang="en-US" sz="3600" b="0" i="1" smtClean="0">
                                      <a:latin typeface="Cambria Math" panose="02040503050406030204" pitchFamily="18" charset="0"/>
                                    </a:rPr>
                                    <m:t>2</m:t>
                                  </m:r>
                                </m:sup>
                              </m:sSup>
                            </m:den>
                          </m:f>
                        </m:e>
                      </m:box>
                    </m:oMath>
                  </m:oMathPara>
                </a14:m>
                <a:endParaRPr lang="en-US" sz="3600" dirty="0"/>
              </a:p>
            </p:txBody>
          </p:sp>
        </mc:Choice>
        <mc:Fallback xmlns="">
          <p:sp>
            <p:nvSpPr>
              <p:cNvPr id="4" name="TextBox 3">
                <a:extLst>
                  <a:ext uri="{FF2B5EF4-FFF2-40B4-BE49-F238E27FC236}">
                    <a16:creationId xmlns:a16="http://schemas.microsoft.com/office/drawing/2014/main" id="{8AF491DD-5A8A-4A60-9124-047EA8A5BD60}"/>
                  </a:ext>
                </a:extLst>
              </p:cNvPr>
              <p:cNvSpPr txBox="1">
                <a:spLocks noRot="1" noChangeAspect="1" noMove="1" noResize="1" noEditPoints="1" noAdjustHandles="1" noChangeArrowheads="1" noChangeShapeType="1" noTextEdit="1"/>
              </p:cNvSpPr>
              <p:nvPr/>
            </p:nvSpPr>
            <p:spPr>
              <a:xfrm>
                <a:off x="3322893" y="1753056"/>
                <a:ext cx="2170146" cy="643831"/>
              </a:xfrm>
              <a:prstGeom prst="rect">
                <a:avLst/>
              </a:prstGeom>
              <a:blipFill>
                <a:blip r:embed="rId2"/>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0060856-5B45-4049-805D-214C1E4D2818}"/>
                  </a:ext>
                </a:extLst>
              </p:cNvPr>
              <p:cNvSpPr txBox="1"/>
              <p:nvPr/>
            </p:nvSpPr>
            <p:spPr>
              <a:xfrm>
                <a:off x="1254058" y="2780461"/>
                <a:ext cx="6307817" cy="654153"/>
              </a:xfrm>
              <a:prstGeom prst="rect">
                <a:avLst/>
              </a:prstGeom>
              <a:solidFill>
                <a:schemeClr val="accent5">
                  <a:lumMod val="90000"/>
                </a:schemeClr>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𝐹</m:t>
                          </m:r>
                        </m:e>
                        <m:sub>
                          <m:r>
                            <a:rPr lang="en-US" sz="2800" b="0" i="1" smtClean="0">
                              <a:latin typeface="Cambria Math" panose="02040503050406030204" pitchFamily="18" charset="0"/>
                            </a:rPr>
                            <m:t>𝑒</m:t>
                          </m:r>
                        </m:sub>
                      </m:sSub>
                      <m:r>
                        <a:rPr lang="en-US" sz="2800" b="0" i="1" smtClean="0">
                          <a:latin typeface="Cambria Math" panose="02040503050406030204" pitchFamily="18" charset="0"/>
                        </a:rPr>
                        <m:t>=(9.0</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10</m:t>
                          </m:r>
                        </m:e>
                        <m:sup>
                          <m:r>
                            <a:rPr lang="en-US" sz="2800" b="0" i="1" smtClean="0">
                              <a:latin typeface="Cambria Math" panose="02040503050406030204" pitchFamily="18" charset="0"/>
                              <a:ea typeface="Cambria Math" panose="02040503050406030204" pitchFamily="18" charset="0"/>
                            </a:rPr>
                            <m:t>9</m:t>
                          </m:r>
                        </m:sup>
                      </m:sSup>
                      <m:box>
                        <m:boxPr>
                          <m:ctrlPr>
                            <a:rPr lang="en-US" sz="2800" b="0" i="1" smtClean="0">
                              <a:latin typeface="Cambria Math" panose="02040503050406030204" pitchFamily="18" charset="0"/>
                              <a:ea typeface="Cambria Math" panose="02040503050406030204" pitchFamily="18" charset="0"/>
                            </a:rPr>
                          </m:ctrlPr>
                        </m:boxPr>
                        <m:e>
                          <m:argPr>
                            <m:argSz m:val="-1"/>
                          </m:argPr>
                          <m:f>
                            <m:fPr>
                              <m:ctrlPr>
                                <a:rPr lang="en-US" sz="2800" b="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𝑁</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𝑚</m:t>
                                  </m:r>
                                </m:e>
                                <m:sup>
                                  <m:r>
                                    <a:rPr lang="en-US" sz="2800" b="0" i="1" smtClean="0">
                                      <a:latin typeface="Cambria Math" panose="02040503050406030204" pitchFamily="18" charset="0"/>
                                      <a:ea typeface="Cambria Math" panose="02040503050406030204" pitchFamily="18" charset="0"/>
                                    </a:rPr>
                                    <m:t>2</m:t>
                                  </m:r>
                                </m:sup>
                              </m:sSup>
                            </m:num>
                            <m:den>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𝐶</m:t>
                                  </m:r>
                                </m:e>
                                <m:sup>
                                  <m:r>
                                    <a:rPr lang="en-US" sz="2800" b="0" i="1" smtClean="0">
                                      <a:latin typeface="Cambria Math" panose="02040503050406030204" pitchFamily="18" charset="0"/>
                                      <a:ea typeface="Cambria Math" panose="02040503050406030204" pitchFamily="18" charset="0"/>
                                    </a:rPr>
                                    <m:t>2</m:t>
                                  </m:r>
                                </m:sup>
                              </m:sSup>
                            </m:den>
                          </m:f>
                        </m:e>
                      </m:box>
                      <m:r>
                        <a:rPr lang="en-US" sz="2800" b="0" i="1" smtClean="0">
                          <a:latin typeface="Cambria Math" panose="02040503050406030204" pitchFamily="18" charset="0"/>
                          <a:ea typeface="Cambria Math" panose="02040503050406030204" pitchFamily="18" charset="0"/>
                        </a:rPr>
                        <m:t>)</m:t>
                      </m:r>
                      <m:box>
                        <m:boxPr>
                          <m:ctrlPr>
                            <a:rPr lang="en-US" sz="2800" b="0" i="1" smtClean="0">
                              <a:latin typeface="Cambria Math" panose="02040503050406030204" pitchFamily="18" charset="0"/>
                            </a:rPr>
                          </m:ctrlPr>
                        </m:boxPr>
                        <m:e>
                          <m:argPr>
                            <m:argSz m:val="-1"/>
                          </m:argP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(1.5</m:t>
                              </m:r>
                              <m:r>
                                <a:rPr lang="en-US" sz="2800" b="0" i="1" smtClean="0">
                                  <a:latin typeface="Cambria Math" panose="02040503050406030204" pitchFamily="18" charset="0"/>
                                  <a:ea typeface="Cambria Math" panose="02040503050406030204" pitchFamily="18" charset="0"/>
                                </a:rPr>
                                <m:t>×</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10</m:t>
                                  </m:r>
                                </m:e>
                                <m:sup>
                                  <m:r>
                                    <a:rPr lang="en-US" sz="2800" b="0" i="1" smtClean="0">
                                      <a:latin typeface="Cambria Math" panose="02040503050406030204" pitchFamily="18" charset="0"/>
                                      <a:ea typeface="Cambria Math" panose="02040503050406030204" pitchFamily="18" charset="0"/>
                                    </a:rPr>
                                    <m:t>−6</m:t>
                                  </m:r>
                                </m:sup>
                              </m:sSup>
                              <m:r>
                                <a:rPr lang="en-US" sz="2800" b="0" i="1" smtClean="0">
                                  <a:latin typeface="Cambria Math" panose="02040503050406030204" pitchFamily="18" charset="0"/>
                                  <a:ea typeface="Cambria Math" panose="02040503050406030204" pitchFamily="18" charset="0"/>
                                </a:rPr>
                                <m:t>𝐶</m:t>
                              </m:r>
                              <m:r>
                                <a:rPr lang="en-US" sz="2800" b="0" i="1" smtClean="0">
                                  <a:latin typeface="Cambria Math" panose="02040503050406030204" pitchFamily="18" charset="0"/>
                                  <a:ea typeface="Cambria Math" panose="02040503050406030204" pitchFamily="18" charset="0"/>
                                </a:rPr>
                                <m:t>)(6.0×</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10</m:t>
                                  </m:r>
                                </m:e>
                                <m:sup>
                                  <m:r>
                                    <a:rPr lang="en-US" sz="2800" b="0" i="1" smtClean="0">
                                      <a:latin typeface="Cambria Math" panose="02040503050406030204" pitchFamily="18" charset="0"/>
                                      <a:ea typeface="Cambria Math" panose="02040503050406030204" pitchFamily="18" charset="0"/>
                                    </a:rPr>
                                    <m:t>−6</m:t>
                                  </m:r>
                                </m:sup>
                              </m:sSup>
                              <m:r>
                                <a:rPr lang="en-US" sz="2800" b="0" i="1" smtClean="0">
                                  <a:latin typeface="Cambria Math" panose="02040503050406030204" pitchFamily="18" charset="0"/>
                                  <a:ea typeface="Cambria Math" panose="02040503050406030204" pitchFamily="18" charset="0"/>
                                </a:rPr>
                                <m:t>𝐶</m:t>
                              </m:r>
                              <m:r>
                                <a:rPr lang="en-US" sz="2800" b="0" i="1" smtClean="0">
                                  <a:latin typeface="Cambria Math" panose="02040503050406030204" pitchFamily="18" charset="0"/>
                                  <a:ea typeface="Cambria Math" panose="02040503050406030204" pitchFamily="18" charset="0"/>
                                </a:rPr>
                                <m:t>)</m:t>
                              </m:r>
                            </m:num>
                            <m:den>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(0.090</m:t>
                                  </m:r>
                                  <m:r>
                                    <a:rPr lang="en-US" sz="2800" b="0" i="1" smtClean="0">
                                      <a:latin typeface="Cambria Math" panose="02040503050406030204" pitchFamily="18" charset="0"/>
                                    </a:rPr>
                                    <m:t>𝑚</m:t>
                                  </m:r>
                                  <m:r>
                                    <a:rPr lang="en-US" sz="2800" b="0" i="1" smtClean="0">
                                      <a:latin typeface="Cambria Math" panose="02040503050406030204" pitchFamily="18" charset="0"/>
                                    </a:rPr>
                                    <m:t>)</m:t>
                                  </m:r>
                                </m:e>
                                <m:sup>
                                  <m:r>
                                    <a:rPr lang="en-US" sz="2800" b="0" i="1" smtClean="0">
                                      <a:latin typeface="Cambria Math" panose="02040503050406030204" pitchFamily="18" charset="0"/>
                                    </a:rPr>
                                    <m:t>2</m:t>
                                  </m:r>
                                </m:sup>
                              </m:sSup>
                            </m:den>
                          </m:f>
                        </m:e>
                      </m:box>
                    </m:oMath>
                  </m:oMathPara>
                </a14:m>
                <a:endParaRPr lang="en-US" sz="3600" dirty="0"/>
              </a:p>
            </p:txBody>
          </p:sp>
        </mc:Choice>
        <mc:Fallback xmlns="">
          <p:sp>
            <p:nvSpPr>
              <p:cNvPr id="5" name="TextBox 4">
                <a:extLst>
                  <a:ext uri="{FF2B5EF4-FFF2-40B4-BE49-F238E27FC236}">
                    <a16:creationId xmlns:a16="http://schemas.microsoft.com/office/drawing/2014/main" id="{20060856-5B45-4049-805D-214C1E4D2818}"/>
                  </a:ext>
                </a:extLst>
              </p:cNvPr>
              <p:cNvSpPr txBox="1">
                <a:spLocks noRot="1" noChangeAspect="1" noMove="1" noResize="1" noEditPoints="1" noAdjustHandles="1" noChangeArrowheads="1" noChangeShapeType="1" noTextEdit="1"/>
              </p:cNvSpPr>
              <p:nvPr/>
            </p:nvSpPr>
            <p:spPr>
              <a:xfrm>
                <a:off x="1254058" y="2780461"/>
                <a:ext cx="6307817" cy="654153"/>
              </a:xfrm>
              <a:prstGeom prst="rect">
                <a:avLst/>
              </a:prstGeom>
              <a:blipFill>
                <a:blip r:embed="rId3"/>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23721C61-4EA7-429E-A2D6-DCDB411D280C}"/>
                  </a:ext>
                </a:extLst>
              </p:cNvPr>
              <p:cNvSpPr txBox="1"/>
              <p:nvPr/>
            </p:nvSpPr>
            <p:spPr>
              <a:xfrm>
                <a:off x="3647202" y="3766349"/>
                <a:ext cx="1697196" cy="430887"/>
              </a:xfrm>
              <a:prstGeom prst="rect">
                <a:avLst/>
              </a:prstGeom>
              <a:solidFill>
                <a:schemeClr val="accent5">
                  <a:lumMod val="90000"/>
                </a:schemeClr>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𝐹</m:t>
                          </m:r>
                        </m:e>
                        <m:sub>
                          <m:r>
                            <a:rPr lang="en-US" sz="2800" b="0" i="1" smtClean="0">
                              <a:latin typeface="Cambria Math" panose="02040503050406030204" pitchFamily="18" charset="0"/>
                            </a:rPr>
                            <m:t>𝑒</m:t>
                          </m:r>
                        </m:sub>
                      </m:sSub>
                      <m:r>
                        <a:rPr lang="en-US" sz="2800" b="0" i="1" smtClean="0">
                          <a:latin typeface="Cambria Math" panose="02040503050406030204" pitchFamily="18" charset="0"/>
                        </a:rPr>
                        <m:t>=10.</m:t>
                      </m:r>
                      <m:r>
                        <a:rPr lang="en-US" sz="2800" b="0" i="1" smtClean="0">
                          <a:latin typeface="Cambria Math" panose="02040503050406030204" pitchFamily="18" charset="0"/>
                        </a:rPr>
                        <m:t>𝑁</m:t>
                      </m:r>
                    </m:oMath>
                  </m:oMathPara>
                </a14:m>
                <a:endParaRPr lang="en-US" sz="3600" dirty="0"/>
              </a:p>
            </p:txBody>
          </p:sp>
        </mc:Choice>
        <mc:Fallback xmlns="">
          <p:sp>
            <p:nvSpPr>
              <p:cNvPr id="6" name="TextBox 5">
                <a:extLst>
                  <a:ext uri="{FF2B5EF4-FFF2-40B4-BE49-F238E27FC236}">
                    <a16:creationId xmlns:a16="http://schemas.microsoft.com/office/drawing/2014/main" id="{23721C61-4EA7-429E-A2D6-DCDB411D280C}"/>
                  </a:ext>
                </a:extLst>
              </p:cNvPr>
              <p:cNvSpPr txBox="1">
                <a:spLocks noRot="1" noChangeAspect="1" noMove="1" noResize="1" noEditPoints="1" noAdjustHandles="1" noChangeArrowheads="1" noChangeShapeType="1" noTextEdit="1"/>
              </p:cNvSpPr>
              <p:nvPr/>
            </p:nvSpPr>
            <p:spPr>
              <a:xfrm>
                <a:off x="3647202" y="3766349"/>
                <a:ext cx="1697196" cy="430887"/>
              </a:xfrm>
              <a:prstGeom prst="rect">
                <a:avLst/>
              </a:prstGeom>
              <a:blipFill>
                <a:blip r:embed="rId4"/>
                <a:stretch>
                  <a:fillRect/>
                </a:stretch>
              </a:blipFill>
              <a:ln>
                <a:solidFill>
                  <a:srgbClr val="002060"/>
                </a:solidFill>
              </a:ln>
            </p:spPr>
            <p:txBody>
              <a:bodyPr/>
              <a:lstStyle/>
              <a:p>
                <a:r>
                  <a:rPr lang="en-US">
                    <a:noFill/>
                  </a:rPr>
                  <a:t> </a:t>
                </a:r>
              </a:p>
            </p:txBody>
          </p:sp>
        </mc:Fallback>
      </mc:AlternateContent>
      <p:sp>
        <p:nvSpPr>
          <p:cNvPr id="2" name="TextBox 1">
            <a:extLst>
              <a:ext uri="{FF2B5EF4-FFF2-40B4-BE49-F238E27FC236}">
                <a16:creationId xmlns:a16="http://schemas.microsoft.com/office/drawing/2014/main" id="{44F13310-D1A1-46FD-94ED-CA709C188A38}"/>
              </a:ext>
            </a:extLst>
          </p:cNvPr>
          <p:cNvSpPr txBox="1"/>
          <p:nvPr/>
        </p:nvSpPr>
        <p:spPr>
          <a:xfrm>
            <a:off x="544946" y="5627578"/>
            <a:ext cx="8160327" cy="707886"/>
          </a:xfrm>
          <a:prstGeom prst="rect">
            <a:avLst/>
          </a:prstGeom>
          <a:noFill/>
        </p:spPr>
        <p:txBody>
          <a:bodyPr wrap="square" rtlCol="0">
            <a:spAutoFit/>
          </a:bodyPr>
          <a:lstStyle/>
          <a:p>
            <a:r>
              <a:rPr lang="en-US" sz="2000" dirty="0"/>
              <a:t>Since the charges are opposite in charge, the two spheres will be attracted to each other. </a:t>
            </a:r>
          </a:p>
        </p:txBody>
      </p:sp>
      <p:sp>
        <p:nvSpPr>
          <p:cNvPr id="3" name="Oval 2">
            <a:extLst>
              <a:ext uri="{FF2B5EF4-FFF2-40B4-BE49-F238E27FC236}">
                <a16:creationId xmlns:a16="http://schemas.microsoft.com/office/drawing/2014/main" id="{5EAC7ED6-4E06-4061-9740-35595EE9A9E9}"/>
              </a:ext>
            </a:extLst>
          </p:cNvPr>
          <p:cNvSpPr/>
          <p:nvPr/>
        </p:nvSpPr>
        <p:spPr bwMode="auto">
          <a:xfrm>
            <a:off x="1011383" y="4433455"/>
            <a:ext cx="640080" cy="64008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ahoma" panose="020B0604030504040204" pitchFamily="34" charset="0"/>
              </a:rPr>
              <a:t>1.5µC</a:t>
            </a:r>
          </a:p>
        </p:txBody>
      </p:sp>
      <p:sp>
        <p:nvSpPr>
          <p:cNvPr id="9" name="Oval 8">
            <a:extLst>
              <a:ext uri="{FF2B5EF4-FFF2-40B4-BE49-F238E27FC236}">
                <a16:creationId xmlns:a16="http://schemas.microsoft.com/office/drawing/2014/main" id="{70D05B8D-EDBC-44B8-9C15-423393904691}"/>
              </a:ext>
            </a:extLst>
          </p:cNvPr>
          <p:cNvSpPr/>
          <p:nvPr/>
        </p:nvSpPr>
        <p:spPr bwMode="auto">
          <a:xfrm>
            <a:off x="6921795" y="4388971"/>
            <a:ext cx="640080" cy="64008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4572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ahoma" panose="020B0604030504040204" pitchFamily="34" charset="0"/>
              </a:rPr>
              <a:t>-6.0µC</a:t>
            </a:r>
          </a:p>
        </p:txBody>
      </p:sp>
      <p:sp>
        <p:nvSpPr>
          <p:cNvPr id="7" name="Arrow: Right 6">
            <a:extLst>
              <a:ext uri="{FF2B5EF4-FFF2-40B4-BE49-F238E27FC236}">
                <a16:creationId xmlns:a16="http://schemas.microsoft.com/office/drawing/2014/main" id="{46D0703E-EA04-4A6D-87A8-0BA4715C920B}"/>
              </a:ext>
            </a:extLst>
          </p:cNvPr>
          <p:cNvSpPr/>
          <p:nvPr/>
        </p:nvSpPr>
        <p:spPr bwMode="auto">
          <a:xfrm>
            <a:off x="1651463" y="4709011"/>
            <a:ext cx="752764" cy="150808"/>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anose="020B0604030504040204" pitchFamily="34" charset="0"/>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2B9A4F9-BDC8-4CFF-8DBC-4E7876D19165}"/>
                  </a:ext>
                </a:extLst>
              </p:cNvPr>
              <p:cNvSpPr txBox="1"/>
              <p:nvPr/>
            </p:nvSpPr>
            <p:spPr>
              <a:xfrm>
                <a:off x="2511115" y="4607566"/>
                <a:ext cx="939616" cy="369332"/>
              </a:xfrm>
              <a:prstGeom prst="rect">
                <a:avLst/>
              </a:prstGeom>
              <a:solidFill>
                <a:srgbClr val="DDDDDD"/>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𝑒</m:t>
                          </m:r>
                          <m:r>
                            <a:rPr lang="en-US" b="0" i="1" smtClean="0">
                              <a:latin typeface="Cambria Math" panose="02040503050406030204" pitchFamily="18" charset="0"/>
                            </a:rPr>
                            <m:t>(2 </m:t>
                          </m:r>
                          <m:r>
                            <a:rPr lang="en-US" b="0" i="1" smtClean="0">
                              <a:latin typeface="Cambria Math" panose="02040503050406030204" pitchFamily="18" charset="0"/>
                            </a:rPr>
                            <m:t>𝑜𝑛</m:t>
                          </m:r>
                          <m:r>
                            <a:rPr lang="en-US" b="0" i="1" smtClean="0">
                              <a:latin typeface="Cambria Math" panose="02040503050406030204" pitchFamily="18" charset="0"/>
                            </a:rPr>
                            <m:t> 1)</m:t>
                          </m:r>
                        </m:sub>
                      </m:sSub>
                    </m:oMath>
                  </m:oMathPara>
                </a14:m>
                <a:endParaRPr lang="en-US" sz="2400" dirty="0"/>
              </a:p>
            </p:txBody>
          </p:sp>
        </mc:Choice>
        <mc:Fallback xmlns="">
          <p:sp>
            <p:nvSpPr>
              <p:cNvPr id="11" name="TextBox 10">
                <a:extLst>
                  <a:ext uri="{FF2B5EF4-FFF2-40B4-BE49-F238E27FC236}">
                    <a16:creationId xmlns:a16="http://schemas.microsoft.com/office/drawing/2014/main" id="{22B9A4F9-BDC8-4CFF-8DBC-4E7876D19165}"/>
                  </a:ext>
                </a:extLst>
              </p:cNvPr>
              <p:cNvSpPr txBox="1">
                <a:spLocks noRot="1" noChangeAspect="1" noMove="1" noResize="1" noEditPoints="1" noAdjustHandles="1" noChangeArrowheads="1" noChangeShapeType="1" noTextEdit="1"/>
              </p:cNvSpPr>
              <p:nvPr/>
            </p:nvSpPr>
            <p:spPr>
              <a:xfrm>
                <a:off x="2511115" y="4607566"/>
                <a:ext cx="939616" cy="369332"/>
              </a:xfrm>
              <a:prstGeom prst="rect">
                <a:avLst/>
              </a:prstGeom>
              <a:blipFill>
                <a:blip r:embed="rId5"/>
                <a:stretch>
                  <a:fillRect l="-3205" r="-1923" b="-20968"/>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C327BC4-7908-421D-AB27-DFAB585FB68C}"/>
                  </a:ext>
                </a:extLst>
              </p:cNvPr>
              <p:cNvSpPr txBox="1"/>
              <p:nvPr/>
            </p:nvSpPr>
            <p:spPr>
              <a:xfrm>
                <a:off x="5122527" y="4607566"/>
                <a:ext cx="939616" cy="369332"/>
              </a:xfrm>
              <a:prstGeom prst="rect">
                <a:avLst/>
              </a:prstGeom>
              <a:solidFill>
                <a:srgbClr val="DDDDDD"/>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𝑒</m:t>
                          </m:r>
                          <m:r>
                            <a:rPr lang="en-US" b="0" i="1" smtClean="0">
                              <a:latin typeface="Cambria Math" panose="02040503050406030204" pitchFamily="18" charset="0"/>
                            </a:rPr>
                            <m:t>(1 </m:t>
                          </m:r>
                          <m:r>
                            <a:rPr lang="en-US" b="0" i="1" smtClean="0">
                              <a:latin typeface="Cambria Math" panose="02040503050406030204" pitchFamily="18" charset="0"/>
                            </a:rPr>
                            <m:t>𝑜𝑛</m:t>
                          </m:r>
                          <m:r>
                            <a:rPr lang="en-US" b="0" i="1" smtClean="0">
                              <a:latin typeface="Cambria Math" panose="02040503050406030204" pitchFamily="18" charset="0"/>
                            </a:rPr>
                            <m:t> 2)</m:t>
                          </m:r>
                        </m:sub>
                      </m:sSub>
                    </m:oMath>
                  </m:oMathPara>
                </a14:m>
                <a:endParaRPr lang="en-US" sz="2400" dirty="0"/>
              </a:p>
            </p:txBody>
          </p:sp>
        </mc:Choice>
        <mc:Fallback xmlns="">
          <p:sp>
            <p:nvSpPr>
              <p:cNvPr id="12" name="TextBox 11">
                <a:extLst>
                  <a:ext uri="{FF2B5EF4-FFF2-40B4-BE49-F238E27FC236}">
                    <a16:creationId xmlns:a16="http://schemas.microsoft.com/office/drawing/2014/main" id="{CC327BC4-7908-421D-AB27-DFAB585FB68C}"/>
                  </a:ext>
                </a:extLst>
              </p:cNvPr>
              <p:cNvSpPr txBox="1">
                <a:spLocks noRot="1" noChangeAspect="1" noMove="1" noResize="1" noEditPoints="1" noAdjustHandles="1" noChangeArrowheads="1" noChangeShapeType="1" noTextEdit="1"/>
              </p:cNvSpPr>
              <p:nvPr/>
            </p:nvSpPr>
            <p:spPr>
              <a:xfrm>
                <a:off x="5122527" y="4607566"/>
                <a:ext cx="939616" cy="369332"/>
              </a:xfrm>
              <a:prstGeom prst="rect">
                <a:avLst/>
              </a:prstGeom>
              <a:blipFill>
                <a:blip r:embed="rId6"/>
                <a:stretch>
                  <a:fillRect l="-2564" r="-2564" b="-20968"/>
                </a:stretch>
              </a:blipFill>
              <a:ln>
                <a:solidFill>
                  <a:srgbClr val="002060"/>
                </a:solidFill>
              </a:ln>
            </p:spPr>
            <p:txBody>
              <a:bodyPr/>
              <a:lstStyle/>
              <a:p>
                <a:r>
                  <a:rPr lang="en-US">
                    <a:noFill/>
                  </a:rPr>
                  <a:t> </a:t>
                </a:r>
              </a:p>
            </p:txBody>
          </p:sp>
        </mc:Fallback>
      </mc:AlternateContent>
      <p:sp>
        <p:nvSpPr>
          <p:cNvPr id="13" name="Arrow: Right 12">
            <a:extLst>
              <a:ext uri="{FF2B5EF4-FFF2-40B4-BE49-F238E27FC236}">
                <a16:creationId xmlns:a16="http://schemas.microsoft.com/office/drawing/2014/main" id="{E156221A-D6C2-4E83-8AB1-BF3E5E8C7F1C}"/>
              </a:ext>
            </a:extLst>
          </p:cNvPr>
          <p:cNvSpPr/>
          <p:nvPr/>
        </p:nvSpPr>
        <p:spPr bwMode="auto">
          <a:xfrm flipH="1">
            <a:off x="6169032" y="4670636"/>
            <a:ext cx="752764" cy="150808"/>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anose="020B0604030504040204" pitchFamily="34" charset="0"/>
            </a:endParaRPr>
          </a:p>
        </p:txBody>
      </p:sp>
      <p:sp>
        <p:nvSpPr>
          <p:cNvPr id="14" name="TextBox 13">
            <a:extLst>
              <a:ext uri="{FF2B5EF4-FFF2-40B4-BE49-F238E27FC236}">
                <a16:creationId xmlns:a16="http://schemas.microsoft.com/office/drawing/2014/main" id="{5BEC2306-C40A-4B15-9A90-D4F727CB566D}"/>
              </a:ext>
            </a:extLst>
          </p:cNvPr>
          <p:cNvSpPr txBox="1"/>
          <p:nvPr/>
        </p:nvSpPr>
        <p:spPr>
          <a:xfrm>
            <a:off x="876747" y="5222188"/>
            <a:ext cx="909352" cy="276999"/>
          </a:xfrm>
          <a:prstGeom prst="rect">
            <a:avLst/>
          </a:prstGeom>
          <a:solidFill>
            <a:srgbClr val="DDDDDD"/>
          </a:solidFill>
          <a:ln>
            <a:solidFill>
              <a:srgbClr val="002060"/>
            </a:solidFill>
          </a:ln>
        </p:spPr>
        <p:txBody>
          <a:bodyPr wrap="none" lIns="0" tIns="0" rIns="0" bIns="0" rtlCol="0">
            <a:spAutoFit/>
          </a:bodyPr>
          <a:lstStyle/>
          <a:p>
            <a:r>
              <a:rPr lang="en-US" dirty="0"/>
              <a:t>Sphere 1</a:t>
            </a:r>
          </a:p>
        </p:txBody>
      </p:sp>
      <p:sp>
        <p:nvSpPr>
          <p:cNvPr id="15" name="TextBox 14">
            <a:extLst>
              <a:ext uri="{FF2B5EF4-FFF2-40B4-BE49-F238E27FC236}">
                <a16:creationId xmlns:a16="http://schemas.microsoft.com/office/drawing/2014/main" id="{7BC90EF6-257C-4D93-81B0-711A24096A9B}"/>
              </a:ext>
            </a:extLst>
          </p:cNvPr>
          <p:cNvSpPr txBox="1"/>
          <p:nvPr/>
        </p:nvSpPr>
        <p:spPr>
          <a:xfrm>
            <a:off x="6787160" y="5222188"/>
            <a:ext cx="909352" cy="276999"/>
          </a:xfrm>
          <a:prstGeom prst="rect">
            <a:avLst/>
          </a:prstGeom>
          <a:solidFill>
            <a:srgbClr val="DDDDDD"/>
          </a:solidFill>
          <a:ln>
            <a:solidFill>
              <a:srgbClr val="002060"/>
            </a:solidFill>
          </a:ln>
        </p:spPr>
        <p:txBody>
          <a:bodyPr wrap="none" lIns="0" tIns="0" rIns="0" bIns="0" rtlCol="0">
            <a:spAutoFit/>
          </a:bodyPr>
          <a:lstStyle/>
          <a:p>
            <a:r>
              <a:rPr lang="en-US" dirty="0"/>
              <a:t>Sphere 2</a:t>
            </a:r>
          </a:p>
        </p:txBody>
      </p:sp>
    </p:spTree>
    <p:extLst>
      <p:ext uri="{BB962C8B-B14F-4D97-AF65-F5344CB8AC3E}">
        <p14:creationId xmlns:p14="http://schemas.microsoft.com/office/powerpoint/2010/main" val="169110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childTnLst>
                                </p:cTn>
                              </p:par>
                            </p:childTnLst>
                          </p:cTn>
                        </p:par>
                        <p:par>
                          <p:cTn id="35" fill="hold">
                            <p:stCondLst>
                              <p:cond delay="1000"/>
                            </p:stCondLst>
                            <p:childTnLst>
                              <p:par>
                                <p:cTn id="36" presetID="31"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1000" fill="hold"/>
                                        <p:tgtEl>
                                          <p:spTgt spid="15"/>
                                        </p:tgtEl>
                                        <p:attrNameLst>
                                          <p:attrName>ppt_w</p:attrName>
                                        </p:attrNameLst>
                                      </p:cBhvr>
                                      <p:tavLst>
                                        <p:tav tm="0">
                                          <p:val>
                                            <p:fltVal val="0"/>
                                          </p:val>
                                        </p:tav>
                                        <p:tav tm="100000">
                                          <p:val>
                                            <p:strVal val="#ppt_w"/>
                                          </p:val>
                                        </p:tav>
                                      </p:tavLst>
                                    </p:anim>
                                    <p:anim calcmode="lin" valueType="num">
                                      <p:cBhvr>
                                        <p:cTn id="45" dur="1000" fill="hold"/>
                                        <p:tgtEl>
                                          <p:spTgt spid="15"/>
                                        </p:tgtEl>
                                        <p:attrNameLst>
                                          <p:attrName>ppt_h</p:attrName>
                                        </p:attrNameLst>
                                      </p:cBhvr>
                                      <p:tavLst>
                                        <p:tav tm="0">
                                          <p:val>
                                            <p:fltVal val="0"/>
                                          </p:val>
                                        </p:tav>
                                        <p:tav tm="100000">
                                          <p:val>
                                            <p:strVal val="#ppt_h"/>
                                          </p:val>
                                        </p:tav>
                                      </p:tavLst>
                                    </p:anim>
                                    <p:anim calcmode="lin" valueType="num">
                                      <p:cBhvr>
                                        <p:cTn id="46" dur="1000" fill="hold"/>
                                        <p:tgtEl>
                                          <p:spTgt spid="15"/>
                                        </p:tgtEl>
                                        <p:attrNameLst>
                                          <p:attrName>style.rotation</p:attrName>
                                        </p:attrNameLst>
                                      </p:cBhvr>
                                      <p:tavLst>
                                        <p:tav tm="0">
                                          <p:val>
                                            <p:fltVal val="90"/>
                                          </p:val>
                                        </p:tav>
                                        <p:tav tm="100000">
                                          <p:val>
                                            <p:fltVal val="0"/>
                                          </p:val>
                                        </p:tav>
                                      </p:tavLst>
                                    </p:anim>
                                    <p:animEffect transition="in" filter="fade">
                                      <p:cBhvr>
                                        <p:cTn id="47" dur="10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par>
                                <p:cTn id="53" presetID="22" presetClass="entr" presetSubtype="2"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right)">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1000" fill="hold"/>
                                        <p:tgtEl>
                                          <p:spTgt spid="12"/>
                                        </p:tgtEl>
                                        <p:attrNameLst>
                                          <p:attrName>ppt_w</p:attrName>
                                        </p:attrNameLst>
                                      </p:cBhvr>
                                      <p:tavLst>
                                        <p:tav tm="0">
                                          <p:val>
                                            <p:fltVal val="0"/>
                                          </p:val>
                                        </p:tav>
                                        <p:tav tm="100000">
                                          <p:val>
                                            <p:strVal val="#ppt_w"/>
                                          </p:val>
                                        </p:tav>
                                      </p:tavLst>
                                    </p:anim>
                                    <p:anim calcmode="lin" valueType="num">
                                      <p:cBhvr>
                                        <p:cTn id="61" dur="1000" fill="hold"/>
                                        <p:tgtEl>
                                          <p:spTgt spid="12"/>
                                        </p:tgtEl>
                                        <p:attrNameLst>
                                          <p:attrName>ppt_h</p:attrName>
                                        </p:attrNameLst>
                                      </p:cBhvr>
                                      <p:tavLst>
                                        <p:tav tm="0">
                                          <p:val>
                                            <p:fltVal val="0"/>
                                          </p:val>
                                        </p:tav>
                                        <p:tav tm="100000">
                                          <p:val>
                                            <p:strVal val="#ppt_h"/>
                                          </p:val>
                                        </p:tav>
                                      </p:tavLst>
                                    </p:anim>
                                    <p:anim calcmode="lin" valueType="num">
                                      <p:cBhvr>
                                        <p:cTn id="62" dur="1000" fill="hold"/>
                                        <p:tgtEl>
                                          <p:spTgt spid="12"/>
                                        </p:tgtEl>
                                        <p:attrNameLst>
                                          <p:attrName>style.rotation</p:attrName>
                                        </p:attrNameLst>
                                      </p:cBhvr>
                                      <p:tavLst>
                                        <p:tav tm="0">
                                          <p:val>
                                            <p:fltVal val="90"/>
                                          </p:val>
                                        </p:tav>
                                        <p:tav tm="100000">
                                          <p:val>
                                            <p:fltVal val="0"/>
                                          </p:val>
                                        </p:tav>
                                      </p:tavLst>
                                    </p:anim>
                                    <p:animEffect transition="in" filter="fade">
                                      <p:cBhvr>
                                        <p:cTn id="63" dur="1000"/>
                                        <p:tgtEl>
                                          <p:spTgt spid="12"/>
                                        </p:tgtEl>
                                      </p:cBhvr>
                                    </p:animEffect>
                                  </p:childTnLst>
                                </p:cTn>
                              </p:par>
                              <p:par>
                                <p:cTn id="64" presetID="31"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1000" fill="hold"/>
                                        <p:tgtEl>
                                          <p:spTgt spid="11"/>
                                        </p:tgtEl>
                                        <p:attrNameLst>
                                          <p:attrName>ppt_w</p:attrName>
                                        </p:attrNameLst>
                                      </p:cBhvr>
                                      <p:tavLst>
                                        <p:tav tm="0">
                                          <p:val>
                                            <p:fltVal val="0"/>
                                          </p:val>
                                        </p:tav>
                                        <p:tav tm="100000">
                                          <p:val>
                                            <p:strVal val="#ppt_w"/>
                                          </p:val>
                                        </p:tav>
                                      </p:tavLst>
                                    </p:anim>
                                    <p:anim calcmode="lin" valueType="num">
                                      <p:cBhvr>
                                        <p:cTn id="67" dur="1000" fill="hold"/>
                                        <p:tgtEl>
                                          <p:spTgt spid="11"/>
                                        </p:tgtEl>
                                        <p:attrNameLst>
                                          <p:attrName>ppt_h</p:attrName>
                                        </p:attrNameLst>
                                      </p:cBhvr>
                                      <p:tavLst>
                                        <p:tav tm="0">
                                          <p:val>
                                            <p:fltVal val="0"/>
                                          </p:val>
                                        </p:tav>
                                        <p:tav tm="100000">
                                          <p:val>
                                            <p:strVal val="#ppt_h"/>
                                          </p:val>
                                        </p:tav>
                                      </p:tavLst>
                                    </p:anim>
                                    <p:anim calcmode="lin" valueType="num">
                                      <p:cBhvr>
                                        <p:cTn id="68" dur="1000" fill="hold"/>
                                        <p:tgtEl>
                                          <p:spTgt spid="11"/>
                                        </p:tgtEl>
                                        <p:attrNameLst>
                                          <p:attrName>style.rotation</p:attrName>
                                        </p:attrNameLst>
                                      </p:cBhvr>
                                      <p:tavLst>
                                        <p:tav tm="0">
                                          <p:val>
                                            <p:fltVal val="90"/>
                                          </p:val>
                                        </p:tav>
                                        <p:tav tm="100000">
                                          <p:val>
                                            <p:fltVal val="0"/>
                                          </p:val>
                                        </p:tav>
                                      </p:tavLst>
                                    </p:anim>
                                    <p:animEffect transition="in" filter="fade">
                                      <p:cBhvr>
                                        <p:cTn id="69" dur="1000"/>
                                        <p:tgtEl>
                                          <p:spTgt spid="11"/>
                                        </p:tgtEl>
                                      </p:cBhvr>
                                    </p:animEffect>
                                  </p:childTnLst>
                                </p:cTn>
                              </p:par>
                            </p:childTnLst>
                          </p:cTn>
                        </p:par>
                        <p:par>
                          <p:cTn id="70" fill="hold">
                            <p:stCondLst>
                              <p:cond delay="1000"/>
                            </p:stCondLst>
                            <p:childTnLst>
                              <p:par>
                                <p:cTn id="71" presetID="42" presetClass="entr" presetSubtype="0" fill="hold" grpId="0" nodeType="after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fade">
                                      <p:cBhvr>
                                        <p:cTn id="73" dur="1000"/>
                                        <p:tgtEl>
                                          <p:spTgt spid="2"/>
                                        </p:tgtEl>
                                      </p:cBhvr>
                                    </p:animEffect>
                                    <p:anim calcmode="lin" valueType="num">
                                      <p:cBhvr>
                                        <p:cTn id="74" dur="1000" fill="hold"/>
                                        <p:tgtEl>
                                          <p:spTgt spid="2"/>
                                        </p:tgtEl>
                                        <p:attrNameLst>
                                          <p:attrName>ppt_x</p:attrName>
                                        </p:attrNameLst>
                                      </p:cBhvr>
                                      <p:tavLst>
                                        <p:tav tm="0">
                                          <p:val>
                                            <p:strVal val="#ppt_x"/>
                                          </p:val>
                                        </p:tav>
                                        <p:tav tm="100000">
                                          <p:val>
                                            <p:strVal val="#ppt_x"/>
                                          </p:val>
                                        </p:tav>
                                      </p:tavLst>
                                    </p:anim>
                                    <p:anim calcmode="lin" valueType="num">
                                      <p:cBhvr>
                                        <p:cTn id="7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2" grpId="0"/>
      <p:bldP spid="3" grpId="0" animBg="1"/>
      <p:bldP spid="9" grpId="0" animBg="1"/>
      <p:bldP spid="7"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0FC61CE-7F8E-4203-819E-58D906994239}"/>
              </a:ext>
            </a:extLst>
          </p:cNvPr>
          <p:cNvSpPr>
            <a:spLocks noGrp="1" noChangeArrowheads="1"/>
          </p:cNvSpPr>
          <p:nvPr>
            <p:ph type="title"/>
          </p:nvPr>
        </p:nvSpPr>
        <p:spPr/>
        <p:txBody>
          <a:bodyPr/>
          <a:lstStyle/>
          <a:p>
            <a:r>
              <a:rPr lang="en-US" altLang="en-US"/>
              <a:t>Key Ideas</a:t>
            </a:r>
          </a:p>
        </p:txBody>
      </p:sp>
      <p:sp>
        <p:nvSpPr>
          <p:cNvPr id="20483" name="Rectangle 3" descr="Rectangle: Click to edit Master text styles&#10;Second level&#10;Third level&#10;Fourth level&#10;Fifth level">
            <a:extLst>
              <a:ext uri="{FF2B5EF4-FFF2-40B4-BE49-F238E27FC236}">
                <a16:creationId xmlns:a16="http://schemas.microsoft.com/office/drawing/2014/main" id="{1FBA6F27-CD25-4531-9BCD-3AE4FFBB5CC3}"/>
              </a:ext>
            </a:extLst>
          </p:cNvPr>
          <p:cNvSpPr>
            <a:spLocks noGrp="1" noChangeArrowheads="1"/>
          </p:cNvSpPr>
          <p:nvPr>
            <p:ph type="body" idx="1"/>
          </p:nvPr>
        </p:nvSpPr>
        <p:spPr>
          <a:xfrm>
            <a:off x="838200" y="1905000"/>
            <a:ext cx="7772400" cy="4205288"/>
          </a:xfrm>
        </p:spPr>
        <p:txBody>
          <a:bodyPr/>
          <a:lstStyle/>
          <a:p>
            <a:r>
              <a:rPr lang="en-US" altLang="en-US"/>
              <a:t>Like charges repel.</a:t>
            </a:r>
          </a:p>
          <a:p>
            <a:r>
              <a:rPr lang="en-US" altLang="en-US"/>
              <a:t>Opposite charges attract.</a:t>
            </a:r>
          </a:p>
          <a:p>
            <a:r>
              <a:rPr lang="en-US" altLang="en-US"/>
              <a:t>The electrostatic force is proportional to the charge on the two objects and inversely proportional to the square of the distance between them.</a:t>
            </a:r>
          </a:p>
        </p:txBody>
      </p:sp>
    </p:spTree>
    <p:extLst>
      <p:ext uri="{BB962C8B-B14F-4D97-AF65-F5344CB8AC3E}">
        <p14:creationId xmlns:p14="http://schemas.microsoft.com/office/powerpoint/2010/main" val="1325026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1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10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1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theme/theme1.xml><?xml version="1.0" encoding="utf-8"?>
<a:theme xmlns:a="http://schemas.openxmlformats.org/drawingml/2006/main" name="BLUEPRNT">
  <a:themeElements>
    <a:clrScheme name="BLUEPRNT 2">
      <a:dk1>
        <a:srgbClr val="40458C"/>
      </a:dk1>
      <a:lt1>
        <a:srgbClr val="FFFFFF"/>
      </a:lt1>
      <a:dk2>
        <a:srgbClr val="9900CC"/>
      </a:dk2>
      <a:lt2>
        <a:srgbClr val="1B285F"/>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NT">
      <a:majorFont>
        <a:latin typeface="Tahoma"/>
        <a:ea typeface=""/>
        <a:cs typeface="Tahoma"/>
      </a:majorFont>
      <a:minorFont>
        <a:latin typeface="Tahoma"/>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BLUEPR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NT 2">
        <a:dk1>
          <a:srgbClr val="40458C"/>
        </a:dk1>
        <a:lt1>
          <a:srgbClr val="FFFFFF"/>
        </a:lt1>
        <a:dk2>
          <a:srgbClr val="9900CC"/>
        </a:dk2>
        <a:lt2>
          <a:srgbClr val="1B285F"/>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NT 3">
        <a:dk1>
          <a:srgbClr val="000000"/>
        </a:dk1>
        <a:lt1>
          <a:srgbClr val="FFFFFF"/>
        </a:lt1>
        <a:dk2>
          <a:srgbClr val="4D4D4D"/>
        </a:dk2>
        <a:lt2>
          <a:srgbClr val="333333"/>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NT 4">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NT 5">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NT 6">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NT 7">
        <a:dk1>
          <a:srgbClr val="003D62"/>
        </a:dk1>
        <a:lt1>
          <a:srgbClr val="E3F0F9"/>
        </a:lt1>
        <a:dk2>
          <a:srgbClr val="006699"/>
        </a:dk2>
        <a:lt2>
          <a:srgbClr val="000000"/>
        </a:lt2>
        <a:accent1>
          <a:srgbClr val="9AC0EA"/>
        </a:accent1>
        <a:accent2>
          <a:srgbClr val="80C3C8"/>
        </a:accent2>
        <a:accent3>
          <a:srgbClr val="EFF6FB"/>
        </a:accent3>
        <a:accent4>
          <a:srgbClr val="003353"/>
        </a:accent4>
        <a:accent5>
          <a:srgbClr val="CADCF3"/>
        </a:accent5>
        <a:accent6>
          <a:srgbClr val="73B0B5"/>
        </a:accent6>
        <a:hlink>
          <a:srgbClr val="81ABCB"/>
        </a:hlink>
        <a:folHlink>
          <a:srgbClr val="FFFFFF"/>
        </a:folHlink>
      </a:clrScheme>
      <a:clrMap bg1="lt1" tx1="dk1" bg2="lt2" tx2="dk2" accent1="accent1" accent2="accent2" accent3="accent3" accent4="accent4" accent5="accent5" accent6="accent6" hlink="hlink" folHlink="folHlink"/>
    </a:extraClrScheme>
    <a:extraClrScheme>
      <a:clrScheme name="BLUEPRNT 8">
        <a:dk1>
          <a:srgbClr val="003D62"/>
        </a:dk1>
        <a:lt1>
          <a:srgbClr val="FFFFFF"/>
        </a:lt1>
        <a:dk2>
          <a:srgbClr val="006699"/>
        </a:dk2>
        <a:lt2>
          <a:srgbClr val="000000"/>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BLUEPRNT 9">
        <a:dk1>
          <a:srgbClr val="333300"/>
        </a:dk1>
        <a:lt1>
          <a:srgbClr val="FFFFFF"/>
        </a:lt1>
        <a:dk2>
          <a:srgbClr val="663300"/>
        </a:dk2>
        <a:lt2>
          <a:srgbClr val="000000"/>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C:\Documents and Settings\Charlie\Application Data\Microsoft\Templates\BLUEPRNT.POT</Template>
  <TotalTime>2592</TotalTime>
  <Words>384</Words>
  <Application>Microsoft Office PowerPoint</Application>
  <PresentationFormat>On-screen Show (4:3)</PresentationFormat>
  <Paragraphs>122</Paragraphs>
  <Slides>8</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vt:lpstr>
      <vt:lpstr>Calibri</vt:lpstr>
      <vt:lpstr>Cambria Math</vt:lpstr>
      <vt:lpstr>Comic Sans MS</vt:lpstr>
      <vt:lpstr>Tahoma</vt:lpstr>
      <vt:lpstr>Times New Roman</vt:lpstr>
      <vt:lpstr>BLUEPRNT</vt:lpstr>
      <vt:lpstr>Equation</vt:lpstr>
      <vt:lpstr>Electrostatics – Coulomb’s Law</vt:lpstr>
      <vt:lpstr>Coulomb’s Law</vt:lpstr>
      <vt:lpstr>Coulomb’s Law</vt:lpstr>
      <vt:lpstr>Coulomb’s Law</vt:lpstr>
      <vt:lpstr>What does the electrostatic force look like as distance varies?</vt:lpstr>
      <vt:lpstr>Example #1</vt:lpstr>
      <vt:lpstr>Example #1(cont.)</vt:lpstr>
      <vt:lpstr>Key Ideas</vt:lpstr>
    </vt:vector>
  </TitlesOfParts>
  <Company>TEXACO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de Graff Generator</dc:title>
  <dc:creator>Charlie</dc:creator>
  <cp:lastModifiedBy>Charlie Ropes</cp:lastModifiedBy>
  <cp:revision>47</cp:revision>
  <dcterms:created xsi:type="dcterms:W3CDTF">2005-02-03T01:52:30Z</dcterms:created>
  <dcterms:modified xsi:type="dcterms:W3CDTF">2022-03-11T01:22:31Z</dcterms:modified>
</cp:coreProperties>
</file>